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62" r:id="rId5"/>
    <p:sldId id="269" r:id="rId6"/>
    <p:sldId id="284" r:id="rId7"/>
    <p:sldId id="285" r:id="rId8"/>
    <p:sldId id="282" r:id="rId9"/>
    <p:sldId id="270" r:id="rId10"/>
    <p:sldId id="272" r:id="rId11"/>
    <p:sldId id="279" r:id="rId12"/>
    <p:sldId id="278" r:id="rId13"/>
    <p:sldId id="280" r:id="rId14"/>
    <p:sldId id="281" r:id="rId15"/>
    <p:sldId id="273" r:id="rId16"/>
    <p:sldId id="274" r:id="rId17"/>
    <p:sldId id="27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7027e566780059a" providerId="LiveId" clId="{F193FE0B-D861-43BE-9821-CD653D954105}"/>
    <pc:docChg chg="modSld">
      <pc:chgData name="" userId="77027e566780059a" providerId="LiveId" clId="{F193FE0B-D861-43BE-9821-CD653D954105}" dt="2023-06-19T11:42:48.387" v="38" actId="20577"/>
      <pc:docMkLst>
        <pc:docMk/>
      </pc:docMkLst>
      <pc:sldChg chg="modSp">
        <pc:chgData name="" userId="77027e566780059a" providerId="LiveId" clId="{F193FE0B-D861-43BE-9821-CD653D954105}" dt="2023-06-19T11:42:48.387" v="38" actId="20577"/>
        <pc:sldMkLst>
          <pc:docMk/>
          <pc:sldMk cId="0" sldId="278"/>
        </pc:sldMkLst>
        <pc:graphicFrameChg chg="mod">
          <ac:chgData name="" userId="77027e566780059a" providerId="LiveId" clId="{F193FE0B-D861-43BE-9821-CD653D954105}" dt="2023-06-19T11:42:48.387" v="38" actId="20577"/>
          <ac:graphicFrameMkLst>
            <pc:docMk/>
            <pc:sldMk cId="0" sldId="278"/>
            <ac:graphicFrameMk id="4" creationId="{00000000-0000-0000-0000-000000000000}"/>
          </ac:graphicFrameMkLst>
        </pc:graphicFrameChg>
      </pc:sldChg>
    </pc:docChg>
  </pc:docChgLst>
  <pc:docChgLst>
    <pc:chgData userId="77027e566780059a" providerId="LiveId" clId="{6D88C790-6100-4D83-B56C-BEFC2548EA83}"/>
    <pc:docChg chg="undo custSel delSld modSld">
      <pc:chgData name="" userId="77027e566780059a" providerId="LiveId" clId="{6D88C790-6100-4D83-B56C-BEFC2548EA83}" dt="2023-06-19T09:39:37.306" v="117" actId="20577"/>
      <pc:docMkLst>
        <pc:docMk/>
      </pc:docMkLst>
      <pc:sldChg chg="modSp">
        <pc:chgData name="" userId="77027e566780059a" providerId="LiveId" clId="{6D88C790-6100-4D83-B56C-BEFC2548EA83}" dt="2023-06-19T09:24:09.894" v="1" actId="27636"/>
        <pc:sldMkLst>
          <pc:docMk/>
          <pc:sldMk cId="0" sldId="256"/>
        </pc:sldMkLst>
        <pc:spChg chg="mod">
          <ac:chgData name="" userId="77027e566780059a" providerId="LiveId" clId="{6D88C790-6100-4D83-B56C-BEFC2548EA83}" dt="2023-06-19T09:24:09.894" v="1" actId="27636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" userId="77027e566780059a" providerId="LiveId" clId="{6D88C790-6100-4D83-B56C-BEFC2548EA83}" dt="2023-06-19T09:24:09.907" v="2" actId="27636"/>
        <pc:sldMkLst>
          <pc:docMk/>
          <pc:sldMk cId="0" sldId="261"/>
        </pc:sldMkLst>
        <pc:spChg chg="mod">
          <ac:chgData name="" userId="77027e566780059a" providerId="LiveId" clId="{6D88C790-6100-4D83-B56C-BEFC2548EA83}" dt="2023-06-19T09:24:09.907" v="2" actId="27636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" userId="77027e566780059a" providerId="LiveId" clId="{6D88C790-6100-4D83-B56C-BEFC2548EA83}" dt="2023-06-19T09:37:23.472" v="55" actId="1076"/>
        <pc:sldMkLst>
          <pc:docMk/>
          <pc:sldMk cId="0" sldId="262"/>
        </pc:sldMkLst>
        <pc:spChg chg="mod">
          <ac:chgData name="" userId="77027e566780059a" providerId="LiveId" clId="{6D88C790-6100-4D83-B56C-BEFC2548EA83}" dt="2023-06-19T09:37:01.506" v="49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" userId="77027e566780059a" providerId="LiveId" clId="{6D88C790-6100-4D83-B56C-BEFC2548EA83}" dt="2023-06-19T09:37:05.359" v="50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" userId="77027e566780059a" providerId="LiveId" clId="{6D88C790-6100-4D83-B56C-BEFC2548EA83}" dt="2023-06-19T09:37:09.075" v="51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" userId="77027e566780059a" providerId="LiveId" clId="{6D88C790-6100-4D83-B56C-BEFC2548EA83}" dt="2023-06-19T09:37:12.461" v="52" actId="1076"/>
          <ac:spMkLst>
            <pc:docMk/>
            <pc:sldMk cId="0" sldId="262"/>
            <ac:spMk id="9" creationId="{00000000-0000-0000-0000-000000000000}"/>
          </ac:spMkLst>
        </pc:spChg>
        <pc:spChg chg="mod">
          <ac:chgData name="" userId="77027e566780059a" providerId="LiveId" clId="{6D88C790-6100-4D83-B56C-BEFC2548EA83}" dt="2023-06-19T09:37:15.853" v="53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" userId="77027e566780059a" providerId="LiveId" clId="{6D88C790-6100-4D83-B56C-BEFC2548EA83}" dt="2023-06-19T09:37:20.293" v="54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" userId="77027e566780059a" providerId="LiveId" clId="{6D88C790-6100-4D83-B56C-BEFC2548EA83}" dt="2023-06-19T09:37:23.472" v="55" actId="1076"/>
          <ac:spMkLst>
            <pc:docMk/>
            <pc:sldMk cId="0" sldId="262"/>
            <ac:spMk id="12" creationId="{00000000-0000-0000-0000-000000000000}"/>
          </ac:spMkLst>
        </pc:spChg>
      </pc:sldChg>
      <pc:sldChg chg="modSp">
        <pc:chgData name="" userId="77027e566780059a" providerId="LiveId" clId="{6D88C790-6100-4D83-B56C-BEFC2548EA83}" dt="2023-06-19T09:39:37.306" v="117" actId="20577"/>
        <pc:sldMkLst>
          <pc:docMk/>
          <pc:sldMk cId="0" sldId="269"/>
        </pc:sldMkLst>
        <pc:spChg chg="mod">
          <ac:chgData name="" userId="77027e566780059a" providerId="LiveId" clId="{6D88C790-6100-4D83-B56C-BEFC2548EA83}" dt="2023-06-19T09:30:46.185" v="23" actId="1076"/>
          <ac:spMkLst>
            <pc:docMk/>
            <pc:sldMk cId="0" sldId="269"/>
            <ac:spMk id="2" creationId="{00000000-0000-0000-0000-000000000000}"/>
          </ac:spMkLst>
        </pc:spChg>
        <pc:spChg chg="mod">
          <ac:chgData name="" userId="77027e566780059a" providerId="LiveId" clId="{6D88C790-6100-4D83-B56C-BEFC2548EA83}" dt="2023-06-19T09:39:37.306" v="117" actId="20577"/>
          <ac:spMkLst>
            <pc:docMk/>
            <pc:sldMk cId="0" sldId="269"/>
            <ac:spMk id="4" creationId="{00000000-0000-0000-0000-000000000000}"/>
          </ac:spMkLst>
        </pc:spChg>
      </pc:sldChg>
      <pc:sldChg chg="modSp">
        <pc:chgData name="" userId="77027e566780059a" providerId="LiveId" clId="{6D88C790-6100-4D83-B56C-BEFC2548EA83}" dt="2023-06-19T09:35:58.253" v="48" actId="207"/>
        <pc:sldMkLst>
          <pc:docMk/>
          <pc:sldMk cId="0" sldId="270"/>
        </pc:sldMkLst>
        <pc:spChg chg="mod">
          <ac:chgData name="" userId="77027e566780059a" providerId="LiveId" clId="{6D88C790-6100-4D83-B56C-BEFC2548EA83}" dt="2023-06-19T09:34:55.839" v="42" actId="14100"/>
          <ac:spMkLst>
            <pc:docMk/>
            <pc:sldMk cId="0" sldId="270"/>
            <ac:spMk id="2" creationId="{00000000-0000-0000-0000-000000000000}"/>
          </ac:spMkLst>
        </pc:spChg>
        <pc:spChg chg="mod">
          <ac:chgData name="" userId="77027e566780059a" providerId="LiveId" clId="{6D88C790-6100-4D83-B56C-BEFC2548EA83}" dt="2023-06-19T09:35:58.253" v="48" actId="207"/>
          <ac:spMkLst>
            <pc:docMk/>
            <pc:sldMk cId="0" sldId="270"/>
            <ac:spMk id="4" creationId="{00000000-0000-0000-0000-000000000000}"/>
          </ac:spMkLst>
        </pc:spChg>
      </pc:sldChg>
      <pc:sldChg chg="modSp">
        <pc:chgData name="" userId="77027e566780059a" providerId="LiveId" clId="{6D88C790-6100-4D83-B56C-BEFC2548EA83}" dt="2023-06-19T09:27:01.724" v="9" actId="207"/>
        <pc:sldMkLst>
          <pc:docMk/>
          <pc:sldMk cId="0" sldId="282"/>
        </pc:sldMkLst>
        <pc:spChg chg="mod">
          <ac:chgData name="" userId="77027e566780059a" providerId="LiveId" clId="{6D88C790-6100-4D83-B56C-BEFC2548EA83}" dt="2023-06-19T09:27:01.724" v="9" actId="207"/>
          <ac:spMkLst>
            <pc:docMk/>
            <pc:sldMk cId="0" sldId="282"/>
            <ac:spMk id="4" creationId="{00000000-0000-0000-0000-000000000000}"/>
          </ac:spMkLst>
        </pc:spChg>
      </pc:sldChg>
      <pc:sldChg chg="modSp del">
        <pc:chgData name="" userId="77027e566780059a" providerId="LiveId" clId="{6D88C790-6100-4D83-B56C-BEFC2548EA83}" dt="2023-06-19T09:31:42.054" v="39" actId="2696"/>
        <pc:sldMkLst>
          <pc:docMk/>
          <pc:sldMk cId="0" sldId="283"/>
        </pc:sldMkLst>
        <pc:spChg chg="mod">
          <ac:chgData name="" userId="77027e566780059a" providerId="LiveId" clId="{6D88C790-6100-4D83-B56C-BEFC2548EA83}" dt="2023-06-19T09:30:57.108" v="24"/>
          <ac:spMkLst>
            <pc:docMk/>
            <pc:sldMk cId="0" sldId="283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E111B-EFE5-45A7-91F8-BEA3D8A10D9D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7C55319E-4505-4C65-A68F-E6F28B874378}">
      <dgm:prSet phldrT="[Text]" custT="1"/>
      <dgm:spPr/>
      <dgm:t>
        <a:bodyPr/>
        <a:lstStyle/>
        <a:p>
          <a:pPr>
            <a:buClr>
              <a:srgbClr val="99CB38"/>
            </a:buClr>
            <a:buSzTx/>
            <a:buFont typeface="Wingdings" panose="05000000000000000000" pitchFamily="2" charset="2"/>
            <a:buChar char="Ø"/>
          </a:pPr>
          <a:r>
            <a:rPr lang="en-US" sz="1600" b="1" dirty="0">
              <a:solidFill>
                <a:schemeClr val="tx1"/>
              </a:solidFill>
            </a:rPr>
            <a:t>Communication Strategy</a:t>
          </a:r>
        </a:p>
      </dgm:t>
    </dgm:pt>
    <dgm:pt modelId="{60294097-4E9E-460C-A5E4-E003A6BEDF78}" type="parTrans" cxnId="{20810324-52F4-490B-B5AC-31A1A7231AB3}">
      <dgm:prSet/>
      <dgm:spPr/>
      <dgm:t>
        <a:bodyPr/>
        <a:lstStyle/>
        <a:p>
          <a:endParaRPr lang="en-US"/>
        </a:p>
      </dgm:t>
    </dgm:pt>
    <dgm:pt modelId="{052C938B-8141-4051-A1D5-79D27E8D062A}" type="sibTrans" cxnId="{20810324-52F4-490B-B5AC-31A1A7231AB3}">
      <dgm:prSet/>
      <dgm:spPr/>
      <dgm:t>
        <a:bodyPr/>
        <a:lstStyle/>
        <a:p>
          <a:endParaRPr lang="en-US"/>
        </a:p>
      </dgm:t>
    </dgm:pt>
    <dgm:pt modelId="{57899275-1E36-437C-81FD-346B0643C1E5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Gender Action Plan</a:t>
          </a:r>
        </a:p>
      </dgm:t>
    </dgm:pt>
    <dgm:pt modelId="{42ECE9E5-3658-453E-B1D6-759245CFA303}" type="parTrans" cxnId="{CF598DF2-8DB9-4287-B00B-2C8C77D3915C}">
      <dgm:prSet/>
      <dgm:spPr/>
      <dgm:t>
        <a:bodyPr/>
        <a:lstStyle/>
        <a:p>
          <a:endParaRPr lang="en-US"/>
        </a:p>
      </dgm:t>
    </dgm:pt>
    <dgm:pt modelId="{44579E14-1790-448A-92E5-686410342948}" type="sibTrans" cxnId="{CF598DF2-8DB9-4287-B00B-2C8C77D3915C}">
      <dgm:prSet/>
      <dgm:spPr/>
      <dgm:t>
        <a:bodyPr/>
        <a:lstStyle/>
        <a:p>
          <a:endParaRPr lang="en-US"/>
        </a:p>
      </dgm:t>
    </dgm:pt>
    <dgm:pt modelId="{2040D7A3-D241-476F-9942-3E18BEF9B350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E-Waste Management Plan</a:t>
          </a:r>
        </a:p>
      </dgm:t>
    </dgm:pt>
    <dgm:pt modelId="{E2367F63-6B5A-4BF3-B4A4-80CDA817B405}" type="parTrans" cxnId="{4054C0BB-A96D-48D3-96A4-63F85A4E6DFA}">
      <dgm:prSet/>
      <dgm:spPr/>
      <dgm:t>
        <a:bodyPr/>
        <a:lstStyle/>
        <a:p>
          <a:endParaRPr lang="en-US"/>
        </a:p>
      </dgm:t>
    </dgm:pt>
    <dgm:pt modelId="{8AED0DFB-A72D-4643-849D-3C7A4EC6C61C}" type="sibTrans" cxnId="{4054C0BB-A96D-48D3-96A4-63F85A4E6DFA}">
      <dgm:prSet/>
      <dgm:spPr/>
      <dgm:t>
        <a:bodyPr/>
        <a:lstStyle/>
        <a:p>
          <a:endParaRPr lang="en-US"/>
        </a:p>
      </dgm:t>
    </dgm:pt>
    <dgm:pt modelId="{FD2096C8-FF19-463A-99D0-2273C9D7A49C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Labour</a:t>
          </a:r>
          <a:r>
            <a:rPr lang="en-US" sz="1600" b="1" dirty="0">
              <a:solidFill>
                <a:schemeClr val="tx1"/>
              </a:solidFill>
            </a:rPr>
            <a:t> Management Plan</a:t>
          </a:r>
        </a:p>
      </dgm:t>
    </dgm:pt>
    <dgm:pt modelId="{217F2087-DA7F-4294-8BEE-DFEB04976A41}" type="parTrans" cxnId="{1303DE83-92F3-4761-A1A8-696C787FC799}">
      <dgm:prSet/>
      <dgm:spPr/>
      <dgm:t>
        <a:bodyPr/>
        <a:lstStyle/>
        <a:p>
          <a:endParaRPr lang="en-US"/>
        </a:p>
      </dgm:t>
    </dgm:pt>
    <dgm:pt modelId="{AB937209-FDEF-447A-BE6C-FA335D009775}" type="sibTrans" cxnId="{1303DE83-92F3-4761-A1A8-696C787FC799}">
      <dgm:prSet/>
      <dgm:spPr/>
      <dgm:t>
        <a:bodyPr/>
        <a:lstStyle/>
        <a:p>
          <a:endParaRPr lang="en-US"/>
        </a:p>
      </dgm:t>
    </dgm:pt>
    <dgm:pt modelId="{039AD32D-73A4-4DAE-A422-EA6F5E03549B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Resettlement Policy Framework</a:t>
          </a:r>
        </a:p>
      </dgm:t>
    </dgm:pt>
    <dgm:pt modelId="{0D8762D9-7E44-4012-9D6B-59C2F2A03C1E}" type="parTrans" cxnId="{2355CDF8-B5B8-4B1D-AC95-6D5C28A703F0}">
      <dgm:prSet/>
      <dgm:spPr/>
      <dgm:t>
        <a:bodyPr/>
        <a:lstStyle/>
        <a:p>
          <a:endParaRPr lang="en-US"/>
        </a:p>
      </dgm:t>
    </dgm:pt>
    <dgm:pt modelId="{B10CBE61-886B-4AFB-8BF2-D9CE7683CE26}" type="sibTrans" cxnId="{2355CDF8-B5B8-4B1D-AC95-6D5C28A703F0}">
      <dgm:prSet/>
      <dgm:spPr/>
      <dgm:t>
        <a:bodyPr/>
        <a:lstStyle/>
        <a:p>
          <a:endParaRPr lang="en-US"/>
        </a:p>
      </dgm:t>
    </dgm:pt>
    <dgm:pt modelId="{3C162E25-557E-4A3E-928F-CFB675634CE2}">
      <dgm:prSet custT="1"/>
      <dgm:spPr/>
      <dgm:t>
        <a:bodyPr/>
        <a:lstStyle/>
        <a:p>
          <a:r>
            <a:rPr kumimoji="0" lang="en-US" sz="1600" b="1" i="0" u="none" strike="noStrike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Stakeholder Engagement Plan</a:t>
          </a:r>
          <a:endParaRPr lang="en-US" sz="1600" b="1" dirty="0"/>
        </a:p>
      </dgm:t>
    </dgm:pt>
    <dgm:pt modelId="{9B599DAA-91BF-43F1-BD6E-1543ABC31DBF}" type="parTrans" cxnId="{02E02243-5E5B-45A8-92C7-38DE0B3EF0E1}">
      <dgm:prSet/>
      <dgm:spPr/>
      <dgm:t>
        <a:bodyPr/>
        <a:lstStyle/>
        <a:p>
          <a:endParaRPr lang="en-US"/>
        </a:p>
      </dgm:t>
    </dgm:pt>
    <dgm:pt modelId="{8A2F7A70-21D9-4185-BE69-75410B1E324B}" type="sibTrans" cxnId="{02E02243-5E5B-45A8-92C7-38DE0B3EF0E1}">
      <dgm:prSet/>
      <dgm:spPr/>
      <dgm:t>
        <a:bodyPr/>
        <a:lstStyle/>
        <a:p>
          <a:endParaRPr lang="en-US"/>
        </a:p>
      </dgm:t>
    </dgm:pt>
    <dgm:pt modelId="{A8597E3B-A4F8-4564-8903-6A05308A6990}" type="pres">
      <dgm:prSet presAssocID="{7B6E111B-EFE5-45A7-91F8-BEA3D8A10D9D}" presName="Name0" presStyleCnt="0">
        <dgm:presLayoutVars>
          <dgm:chMax val="7"/>
          <dgm:chPref val="7"/>
          <dgm:dir/>
        </dgm:presLayoutVars>
      </dgm:prSet>
      <dgm:spPr/>
    </dgm:pt>
    <dgm:pt modelId="{7ACBB656-ACC8-4256-B44E-BC7FA5768297}" type="pres">
      <dgm:prSet presAssocID="{7B6E111B-EFE5-45A7-91F8-BEA3D8A10D9D}" presName="Name1" presStyleCnt="0"/>
      <dgm:spPr/>
    </dgm:pt>
    <dgm:pt modelId="{75389699-C32A-4816-A947-547FFD8AAED7}" type="pres">
      <dgm:prSet presAssocID="{7B6E111B-EFE5-45A7-91F8-BEA3D8A10D9D}" presName="cycle" presStyleCnt="0"/>
      <dgm:spPr/>
    </dgm:pt>
    <dgm:pt modelId="{5519B793-B2BA-4E49-B348-2937F30F9936}" type="pres">
      <dgm:prSet presAssocID="{7B6E111B-EFE5-45A7-91F8-BEA3D8A10D9D}" presName="srcNode" presStyleLbl="node1" presStyleIdx="0" presStyleCnt="6"/>
      <dgm:spPr/>
    </dgm:pt>
    <dgm:pt modelId="{38BE6499-7BBD-4B26-B00E-619BF592282E}" type="pres">
      <dgm:prSet presAssocID="{7B6E111B-EFE5-45A7-91F8-BEA3D8A10D9D}" presName="conn" presStyleLbl="parChTrans1D2" presStyleIdx="0" presStyleCnt="1"/>
      <dgm:spPr/>
    </dgm:pt>
    <dgm:pt modelId="{AC04C20A-F393-41D8-A2CA-44E8BBBBCC9A}" type="pres">
      <dgm:prSet presAssocID="{7B6E111B-EFE5-45A7-91F8-BEA3D8A10D9D}" presName="extraNode" presStyleLbl="node1" presStyleIdx="0" presStyleCnt="6"/>
      <dgm:spPr/>
    </dgm:pt>
    <dgm:pt modelId="{EA9FA711-4417-4F1F-A2D6-E54EEC8C2502}" type="pres">
      <dgm:prSet presAssocID="{7B6E111B-EFE5-45A7-91F8-BEA3D8A10D9D}" presName="dstNode" presStyleLbl="node1" presStyleIdx="0" presStyleCnt="6"/>
      <dgm:spPr/>
    </dgm:pt>
    <dgm:pt modelId="{6804387E-B856-4A96-933C-2D498A8409AE}" type="pres">
      <dgm:prSet presAssocID="{3C162E25-557E-4A3E-928F-CFB675634CE2}" presName="text_1" presStyleLbl="node1" presStyleIdx="0" presStyleCnt="6">
        <dgm:presLayoutVars>
          <dgm:bulletEnabled val="1"/>
        </dgm:presLayoutVars>
      </dgm:prSet>
      <dgm:spPr/>
    </dgm:pt>
    <dgm:pt modelId="{1DDB4363-AD77-47B1-81D2-184A595E8B1B}" type="pres">
      <dgm:prSet presAssocID="{3C162E25-557E-4A3E-928F-CFB675634CE2}" presName="accent_1" presStyleCnt="0"/>
      <dgm:spPr/>
    </dgm:pt>
    <dgm:pt modelId="{E0C38E16-FB5C-4A01-9EA7-09B2AD3D79C3}" type="pres">
      <dgm:prSet presAssocID="{3C162E25-557E-4A3E-928F-CFB675634CE2}" presName="accentRepeatNode" presStyleLbl="solidFgAcc1" presStyleIdx="0" presStyleCnt="6" custLinFactY="333165" custLinFactNeighborX="-15869" custLinFactNeighborY="400000"/>
      <dgm:spPr/>
    </dgm:pt>
    <dgm:pt modelId="{7EBC5627-ECC0-414E-BDCD-A0EE94108EEC}" type="pres">
      <dgm:prSet presAssocID="{7C55319E-4505-4C65-A68F-E6F28B874378}" presName="text_2" presStyleLbl="node1" presStyleIdx="1" presStyleCnt="6">
        <dgm:presLayoutVars>
          <dgm:bulletEnabled val="1"/>
        </dgm:presLayoutVars>
      </dgm:prSet>
      <dgm:spPr/>
    </dgm:pt>
    <dgm:pt modelId="{D7F3D850-6EA5-4C21-BAF7-081EE304D769}" type="pres">
      <dgm:prSet presAssocID="{7C55319E-4505-4C65-A68F-E6F28B874378}" presName="accent_2" presStyleCnt="0"/>
      <dgm:spPr/>
    </dgm:pt>
    <dgm:pt modelId="{3C4F51C8-61D2-4897-8472-CA4656A1A26A}" type="pres">
      <dgm:prSet presAssocID="{7C55319E-4505-4C65-A68F-E6F28B874378}" presName="accentRepeatNode" presStyleLbl="solidFgAcc1" presStyleIdx="1" presStyleCnt="6" custLinFactY="-15880" custLinFactNeighborX="-69825" custLinFactNeighborY="-100000"/>
      <dgm:spPr/>
    </dgm:pt>
    <dgm:pt modelId="{DB9A60AE-5E76-403B-AD0F-7ED7D84923F4}" type="pres">
      <dgm:prSet presAssocID="{57899275-1E36-437C-81FD-346B0643C1E5}" presName="text_3" presStyleLbl="node1" presStyleIdx="2" presStyleCnt="6">
        <dgm:presLayoutVars>
          <dgm:bulletEnabled val="1"/>
        </dgm:presLayoutVars>
      </dgm:prSet>
      <dgm:spPr/>
    </dgm:pt>
    <dgm:pt modelId="{390AA012-E65B-476B-A7B2-3CE3BD9C25D4}" type="pres">
      <dgm:prSet presAssocID="{57899275-1E36-437C-81FD-346B0643C1E5}" presName="accent_3" presStyleCnt="0"/>
      <dgm:spPr/>
    </dgm:pt>
    <dgm:pt modelId="{2ADCC53F-1951-44B6-A2E7-E8D25BEDBA58}" type="pres">
      <dgm:prSet presAssocID="{57899275-1E36-437C-81FD-346B0643C1E5}" presName="accentRepeatNode" presStyleLbl="solidFgAcc1" presStyleIdx="2" presStyleCnt="6" custLinFactY="-23348" custLinFactNeighborX="-60302" custLinFactNeighborY="-100000"/>
      <dgm:spPr/>
    </dgm:pt>
    <dgm:pt modelId="{389DC3FF-1FFE-49B8-B671-A0CCC38E7DF7}" type="pres">
      <dgm:prSet presAssocID="{2040D7A3-D241-476F-9942-3E18BEF9B350}" presName="text_4" presStyleLbl="node1" presStyleIdx="3" presStyleCnt="6">
        <dgm:presLayoutVars>
          <dgm:bulletEnabled val="1"/>
        </dgm:presLayoutVars>
      </dgm:prSet>
      <dgm:spPr/>
    </dgm:pt>
    <dgm:pt modelId="{DDDB24CE-92E6-400A-97CD-9048D75ECCB7}" type="pres">
      <dgm:prSet presAssocID="{2040D7A3-D241-476F-9942-3E18BEF9B350}" presName="accent_4" presStyleCnt="0"/>
      <dgm:spPr/>
    </dgm:pt>
    <dgm:pt modelId="{48A10A7F-8C5A-4B37-9BD1-BF8E7BD9103A}" type="pres">
      <dgm:prSet presAssocID="{2040D7A3-D241-476F-9942-3E18BEF9B350}" presName="accentRepeatNode" presStyleLbl="solidFgAcc1" presStyleIdx="3" presStyleCnt="6" custLinFactY="-43257" custLinFactNeighborX="-9521" custLinFactNeighborY="-100000"/>
      <dgm:spPr/>
    </dgm:pt>
    <dgm:pt modelId="{966C5F0B-CD4B-438B-A83B-345C29FD9C4F}" type="pres">
      <dgm:prSet presAssocID="{FD2096C8-FF19-463A-99D0-2273C9D7A49C}" presName="text_5" presStyleLbl="node1" presStyleIdx="4" presStyleCnt="6" custLinFactNeighborX="-347">
        <dgm:presLayoutVars>
          <dgm:bulletEnabled val="1"/>
        </dgm:presLayoutVars>
      </dgm:prSet>
      <dgm:spPr/>
    </dgm:pt>
    <dgm:pt modelId="{B286B89D-DCB2-4135-BD3C-E6EE78EA29A5}" type="pres">
      <dgm:prSet presAssocID="{FD2096C8-FF19-463A-99D0-2273C9D7A49C}" presName="accent_5" presStyleCnt="0"/>
      <dgm:spPr/>
    </dgm:pt>
    <dgm:pt modelId="{443EEA79-BC64-44F4-A899-035F3CD76A9C}" type="pres">
      <dgm:prSet presAssocID="{FD2096C8-FF19-463A-99D0-2273C9D7A49C}" presName="accentRepeatNode" presStyleLbl="solidFgAcc1" presStyleIdx="4" presStyleCnt="6" custLinFactY="-17433" custLinFactNeighborX="19043" custLinFactNeighborY="-100000"/>
      <dgm:spPr/>
    </dgm:pt>
    <dgm:pt modelId="{0158FFC1-C9DD-4CBD-8258-B9DA702BF431}" type="pres">
      <dgm:prSet presAssocID="{039AD32D-73A4-4DAE-A422-EA6F5E03549B}" presName="text_6" presStyleLbl="node1" presStyleIdx="5" presStyleCnt="6">
        <dgm:presLayoutVars>
          <dgm:bulletEnabled val="1"/>
        </dgm:presLayoutVars>
      </dgm:prSet>
      <dgm:spPr/>
    </dgm:pt>
    <dgm:pt modelId="{860776E0-6882-4B85-8C44-6245AF69A068}" type="pres">
      <dgm:prSet presAssocID="{039AD32D-73A4-4DAE-A422-EA6F5E03549B}" presName="accent_6" presStyleCnt="0"/>
      <dgm:spPr/>
    </dgm:pt>
    <dgm:pt modelId="{8913CF6A-9B26-4345-8910-C8202E3ED6A5}" type="pres">
      <dgm:prSet presAssocID="{039AD32D-73A4-4DAE-A422-EA6F5E03549B}" presName="accentRepeatNode" presStyleLbl="solidFgAcc1" presStyleIdx="5" presStyleCnt="6" custLinFactY="-33303" custLinFactNeighborX="63478" custLinFactNeighborY="-100000"/>
      <dgm:spPr/>
    </dgm:pt>
  </dgm:ptLst>
  <dgm:cxnLst>
    <dgm:cxn modelId="{14C4500A-81C4-417E-B49B-A3DC39DD93A0}" type="presOf" srcId="{57899275-1E36-437C-81FD-346B0643C1E5}" destId="{DB9A60AE-5E76-403B-AD0F-7ED7D84923F4}" srcOrd="0" destOrd="0" presId="urn:microsoft.com/office/officeart/2008/layout/VerticalCurvedList#1"/>
    <dgm:cxn modelId="{20810324-52F4-490B-B5AC-31A1A7231AB3}" srcId="{7B6E111B-EFE5-45A7-91F8-BEA3D8A10D9D}" destId="{7C55319E-4505-4C65-A68F-E6F28B874378}" srcOrd="1" destOrd="0" parTransId="{60294097-4E9E-460C-A5E4-E003A6BEDF78}" sibTransId="{052C938B-8141-4051-A1D5-79D27E8D062A}"/>
    <dgm:cxn modelId="{02E02243-5E5B-45A8-92C7-38DE0B3EF0E1}" srcId="{7B6E111B-EFE5-45A7-91F8-BEA3D8A10D9D}" destId="{3C162E25-557E-4A3E-928F-CFB675634CE2}" srcOrd="0" destOrd="0" parTransId="{9B599DAA-91BF-43F1-BD6E-1543ABC31DBF}" sibTransId="{8A2F7A70-21D9-4185-BE69-75410B1E324B}"/>
    <dgm:cxn modelId="{CB872C44-03C9-434D-AA65-20F54918B455}" type="presOf" srcId="{3C162E25-557E-4A3E-928F-CFB675634CE2}" destId="{6804387E-B856-4A96-933C-2D498A8409AE}" srcOrd="0" destOrd="0" presId="urn:microsoft.com/office/officeart/2008/layout/VerticalCurvedList#1"/>
    <dgm:cxn modelId="{85C5AA66-3BF5-40E4-883E-24710B12F447}" type="presOf" srcId="{7C55319E-4505-4C65-A68F-E6F28B874378}" destId="{7EBC5627-ECC0-414E-BDCD-A0EE94108EEC}" srcOrd="0" destOrd="0" presId="urn:microsoft.com/office/officeart/2008/layout/VerticalCurvedList#1"/>
    <dgm:cxn modelId="{D7409D4C-1F07-43E0-97C5-D9718F33FBC4}" type="presOf" srcId="{039AD32D-73A4-4DAE-A422-EA6F5E03549B}" destId="{0158FFC1-C9DD-4CBD-8258-B9DA702BF431}" srcOrd="0" destOrd="0" presId="urn:microsoft.com/office/officeart/2008/layout/VerticalCurvedList#1"/>
    <dgm:cxn modelId="{13E53B7D-4C92-4B1D-A6DF-52198F37530D}" type="presOf" srcId="{8A2F7A70-21D9-4185-BE69-75410B1E324B}" destId="{38BE6499-7BBD-4B26-B00E-619BF592282E}" srcOrd="0" destOrd="0" presId="urn:microsoft.com/office/officeart/2008/layout/VerticalCurvedList#1"/>
    <dgm:cxn modelId="{1303DE83-92F3-4761-A1A8-696C787FC799}" srcId="{7B6E111B-EFE5-45A7-91F8-BEA3D8A10D9D}" destId="{FD2096C8-FF19-463A-99D0-2273C9D7A49C}" srcOrd="4" destOrd="0" parTransId="{217F2087-DA7F-4294-8BEE-DFEB04976A41}" sibTransId="{AB937209-FDEF-447A-BE6C-FA335D009775}"/>
    <dgm:cxn modelId="{8EC49698-9CEA-4D23-9C85-AC48DC5365E5}" type="presOf" srcId="{FD2096C8-FF19-463A-99D0-2273C9D7A49C}" destId="{966C5F0B-CD4B-438B-A83B-345C29FD9C4F}" srcOrd="0" destOrd="0" presId="urn:microsoft.com/office/officeart/2008/layout/VerticalCurvedList#1"/>
    <dgm:cxn modelId="{4054C0BB-A96D-48D3-96A4-63F85A4E6DFA}" srcId="{7B6E111B-EFE5-45A7-91F8-BEA3D8A10D9D}" destId="{2040D7A3-D241-476F-9942-3E18BEF9B350}" srcOrd="3" destOrd="0" parTransId="{E2367F63-6B5A-4BF3-B4A4-80CDA817B405}" sibTransId="{8AED0DFB-A72D-4643-849D-3C7A4EC6C61C}"/>
    <dgm:cxn modelId="{D048B0DA-F355-4E92-BFB7-BC629C19EC30}" type="presOf" srcId="{2040D7A3-D241-476F-9942-3E18BEF9B350}" destId="{389DC3FF-1FFE-49B8-B671-A0CCC38E7DF7}" srcOrd="0" destOrd="0" presId="urn:microsoft.com/office/officeart/2008/layout/VerticalCurvedList#1"/>
    <dgm:cxn modelId="{CF598DF2-8DB9-4287-B00B-2C8C77D3915C}" srcId="{7B6E111B-EFE5-45A7-91F8-BEA3D8A10D9D}" destId="{57899275-1E36-437C-81FD-346B0643C1E5}" srcOrd="2" destOrd="0" parTransId="{42ECE9E5-3658-453E-B1D6-759245CFA303}" sibTransId="{44579E14-1790-448A-92E5-686410342948}"/>
    <dgm:cxn modelId="{2355CDF8-B5B8-4B1D-AC95-6D5C28A703F0}" srcId="{7B6E111B-EFE5-45A7-91F8-BEA3D8A10D9D}" destId="{039AD32D-73A4-4DAE-A422-EA6F5E03549B}" srcOrd="5" destOrd="0" parTransId="{0D8762D9-7E44-4012-9D6B-59C2F2A03C1E}" sibTransId="{B10CBE61-886B-4AFB-8BF2-D9CE7683CE26}"/>
    <dgm:cxn modelId="{D38D8CFE-5675-48CC-80F6-824903B4F075}" type="presOf" srcId="{7B6E111B-EFE5-45A7-91F8-BEA3D8A10D9D}" destId="{A8597E3B-A4F8-4564-8903-6A05308A6990}" srcOrd="0" destOrd="0" presId="urn:microsoft.com/office/officeart/2008/layout/VerticalCurvedList#1"/>
    <dgm:cxn modelId="{214FFD7B-085E-467B-8307-216B9BA9A4EA}" type="presParOf" srcId="{A8597E3B-A4F8-4564-8903-6A05308A6990}" destId="{7ACBB656-ACC8-4256-B44E-BC7FA5768297}" srcOrd="0" destOrd="0" presId="urn:microsoft.com/office/officeart/2008/layout/VerticalCurvedList#1"/>
    <dgm:cxn modelId="{3CFD3D85-D8A8-49E9-9C3C-E3EDD748F02F}" type="presParOf" srcId="{7ACBB656-ACC8-4256-B44E-BC7FA5768297}" destId="{75389699-C32A-4816-A947-547FFD8AAED7}" srcOrd="0" destOrd="0" presId="urn:microsoft.com/office/officeart/2008/layout/VerticalCurvedList#1"/>
    <dgm:cxn modelId="{9C327F4A-9CFE-4643-9E92-D5F2D657E67A}" type="presParOf" srcId="{75389699-C32A-4816-A947-547FFD8AAED7}" destId="{5519B793-B2BA-4E49-B348-2937F30F9936}" srcOrd="0" destOrd="0" presId="urn:microsoft.com/office/officeart/2008/layout/VerticalCurvedList#1"/>
    <dgm:cxn modelId="{2F16FA1F-D23E-4AAB-997C-C5247D0F1E71}" type="presParOf" srcId="{75389699-C32A-4816-A947-547FFD8AAED7}" destId="{38BE6499-7BBD-4B26-B00E-619BF592282E}" srcOrd="1" destOrd="0" presId="urn:microsoft.com/office/officeart/2008/layout/VerticalCurvedList#1"/>
    <dgm:cxn modelId="{112FEE86-BE6D-4502-A1AC-6216AF51B183}" type="presParOf" srcId="{75389699-C32A-4816-A947-547FFD8AAED7}" destId="{AC04C20A-F393-41D8-A2CA-44E8BBBBCC9A}" srcOrd="2" destOrd="0" presId="urn:microsoft.com/office/officeart/2008/layout/VerticalCurvedList#1"/>
    <dgm:cxn modelId="{1821A1EB-B817-4F30-AEFC-14A8FEA8D9B8}" type="presParOf" srcId="{75389699-C32A-4816-A947-547FFD8AAED7}" destId="{EA9FA711-4417-4F1F-A2D6-E54EEC8C2502}" srcOrd="3" destOrd="0" presId="urn:microsoft.com/office/officeart/2008/layout/VerticalCurvedList#1"/>
    <dgm:cxn modelId="{D207D52E-4A1D-4FC8-91CE-FE1368FFD468}" type="presParOf" srcId="{7ACBB656-ACC8-4256-B44E-BC7FA5768297}" destId="{6804387E-B856-4A96-933C-2D498A8409AE}" srcOrd="1" destOrd="0" presId="urn:microsoft.com/office/officeart/2008/layout/VerticalCurvedList#1"/>
    <dgm:cxn modelId="{B5B6E989-664A-4D2E-930F-2E7F8D402C92}" type="presParOf" srcId="{7ACBB656-ACC8-4256-B44E-BC7FA5768297}" destId="{1DDB4363-AD77-47B1-81D2-184A595E8B1B}" srcOrd="2" destOrd="0" presId="urn:microsoft.com/office/officeart/2008/layout/VerticalCurvedList#1"/>
    <dgm:cxn modelId="{C0EE689F-16FC-433B-8BD8-338524D84830}" type="presParOf" srcId="{1DDB4363-AD77-47B1-81D2-184A595E8B1B}" destId="{E0C38E16-FB5C-4A01-9EA7-09B2AD3D79C3}" srcOrd="0" destOrd="0" presId="urn:microsoft.com/office/officeart/2008/layout/VerticalCurvedList#1"/>
    <dgm:cxn modelId="{4C6E6F37-6077-418C-A0A7-0B7936B22CCF}" type="presParOf" srcId="{7ACBB656-ACC8-4256-B44E-BC7FA5768297}" destId="{7EBC5627-ECC0-414E-BDCD-A0EE94108EEC}" srcOrd="3" destOrd="0" presId="urn:microsoft.com/office/officeart/2008/layout/VerticalCurvedList#1"/>
    <dgm:cxn modelId="{C55724CD-61B3-437C-BD2A-77481EAC95F3}" type="presParOf" srcId="{7ACBB656-ACC8-4256-B44E-BC7FA5768297}" destId="{D7F3D850-6EA5-4C21-BAF7-081EE304D769}" srcOrd="4" destOrd="0" presId="urn:microsoft.com/office/officeart/2008/layout/VerticalCurvedList#1"/>
    <dgm:cxn modelId="{E4C42202-0684-411E-A070-852F9B4F8C79}" type="presParOf" srcId="{D7F3D850-6EA5-4C21-BAF7-081EE304D769}" destId="{3C4F51C8-61D2-4897-8472-CA4656A1A26A}" srcOrd="0" destOrd="0" presId="urn:microsoft.com/office/officeart/2008/layout/VerticalCurvedList#1"/>
    <dgm:cxn modelId="{DEFFB3A0-8E91-49E9-BFD3-3D2C06909607}" type="presParOf" srcId="{7ACBB656-ACC8-4256-B44E-BC7FA5768297}" destId="{DB9A60AE-5E76-403B-AD0F-7ED7D84923F4}" srcOrd="5" destOrd="0" presId="urn:microsoft.com/office/officeart/2008/layout/VerticalCurvedList#1"/>
    <dgm:cxn modelId="{C2EFC6F9-C16E-44DD-B748-3756958A161B}" type="presParOf" srcId="{7ACBB656-ACC8-4256-B44E-BC7FA5768297}" destId="{390AA012-E65B-476B-A7B2-3CE3BD9C25D4}" srcOrd="6" destOrd="0" presId="urn:microsoft.com/office/officeart/2008/layout/VerticalCurvedList#1"/>
    <dgm:cxn modelId="{70A00710-607A-4CDA-B309-F978632C885B}" type="presParOf" srcId="{390AA012-E65B-476B-A7B2-3CE3BD9C25D4}" destId="{2ADCC53F-1951-44B6-A2E7-E8D25BEDBA58}" srcOrd="0" destOrd="0" presId="urn:microsoft.com/office/officeart/2008/layout/VerticalCurvedList#1"/>
    <dgm:cxn modelId="{02573354-ABBE-44CD-BB3F-B98F6737C273}" type="presParOf" srcId="{7ACBB656-ACC8-4256-B44E-BC7FA5768297}" destId="{389DC3FF-1FFE-49B8-B671-A0CCC38E7DF7}" srcOrd="7" destOrd="0" presId="urn:microsoft.com/office/officeart/2008/layout/VerticalCurvedList#1"/>
    <dgm:cxn modelId="{3A9B7F45-3B60-4560-85B4-E681477D3156}" type="presParOf" srcId="{7ACBB656-ACC8-4256-B44E-BC7FA5768297}" destId="{DDDB24CE-92E6-400A-97CD-9048D75ECCB7}" srcOrd="8" destOrd="0" presId="urn:microsoft.com/office/officeart/2008/layout/VerticalCurvedList#1"/>
    <dgm:cxn modelId="{935F07D2-D3AE-416F-A556-D284AB7085F8}" type="presParOf" srcId="{DDDB24CE-92E6-400A-97CD-9048D75ECCB7}" destId="{48A10A7F-8C5A-4B37-9BD1-BF8E7BD9103A}" srcOrd="0" destOrd="0" presId="urn:microsoft.com/office/officeart/2008/layout/VerticalCurvedList#1"/>
    <dgm:cxn modelId="{F3BBD136-F6A1-4C6D-B89C-40D89F604ED0}" type="presParOf" srcId="{7ACBB656-ACC8-4256-B44E-BC7FA5768297}" destId="{966C5F0B-CD4B-438B-A83B-345C29FD9C4F}" srcOrd="9" destOrd="0" presId="urn:microsoft.com/office/officeart/2008/layout/VerticalCurvedList#1"/>
    <dgm:cxn modelId="{2DEC10E9-0524-408C-BDFD-1D3C32389601}" type="presParOf" srcId="{7ACBB656-ACC8-4256-B44E-BC7FA5768297}" destId="{B286B89D-DCB2-4135-BD3C-E6EE78EA29A5}" srcOrd="10" destOrd="0" presId="urn:microsoft.com/office/officeart/2008/layout/VerticalCurvedList#1"/>
    <dgm:cxn modelId="{D4192859-E7F0-4D22-AFEA-35ABC3AE936E}" type="presParOf" srcId="{B286B89D-DCB2-4135-BD3C-E6EE78EA29A5}" destId="{443EEA79-BC64-44F4-A899-035F3CD76A9C}" srcOrd="0" destOrd="0" presId="urn:microsoft.com/office/officeart/2008/layout/VerticalCurvedList#1"/>
    <dgm:cxn modelId="{34AD6DD6-169F-440F-8F40-4F14196B4D67}" type="presParOf" srcId="{7ACBB656-ACC8-4256-B44E-BC7FA5768297}" destId="{0158FFC1-C9DD-4CBD-8258-B9DA702BF431}" srcOrd="11" destOrd="0" presId="urn:microsoft.com/office/officeart/2008/layout/VerticalCurvedList#1"/>
    <dgm:cxn modelId="{8FCBBD32-F2A0-4785-848D-967883C20F75}" type="presParOf" srcId="{7ACBB656-ACC8-4256-B44E-BC7FA5768297}" destId="{860776E0-6882-4B85-8C44-6245AF69A068}" srcOrd="12" destOrd="0" presId="urn:microsoft.com/office/officeart/2008/layout/VerticalCurvedList#1"/>
    <dgm:cxn modelId="{534BC1EB-EDF6-4919-B5CF-B3586765EB09}" type="presParOf" srcId="{860776E0-6882-4B85-8C44-6245AF69A068}" destId="{8913CF6A-9B26-4345-8910-C8202E3ED6A5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D368B-0B77-4057-9529-FBB12D0E8CCC}" type="doc">
      <dgm:prSet loTypeId="urn:microsoft.com/office/officeart/2005/8/layout/h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4D06DCFE-03A6-440D-8C63-3251820259B7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F59DE47-7D94-41D8-8D5A-FB14599B4FC6}" type="parTrans" cxnId="{1C6FAA7E-C4D2-4DC9-9ABA-7E605ABBA613}">
      <dgm:prSet/>
      <dgm:spPr/>
      <dgm:t>
        <a:bodyPr/>
        <a:lstStyle/>
        <a:p>
          <a:endParaRPr lang="en-US"/>
        </a:p>
      </dgm:t>
    </dgm:pt>
    <dgm:pt modelId="{B27CC561-96E2-45EF-901E-1207BC862912}" type="sibTrans" cxnId="{1C6FAA7E-C4D2-4DC9-9ABA-7E605ABBA613}">
      <dgm:prSet/>
      <dgm:spPr/>
      <dgm:t>
        <a:bodyPr/>
        <a:lstStyle/>
        <a:p>
          <a:endParaRPr lang="en-US"/>
        </a:p>
      </dgm:t>
    </dgm:pt>
    <dgm:pt modelId="{F0E4F462-396F-4F1E-A6AA-1C0F2BA0B30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Social and Environment Risk Assessment &amp; Mitigation Measures</a:t>
          </a:r>
        </a:p>
      </dgm:t>
    </dgm:pt>
    <dgm:pt modelId="{25F28B7A-1342-4876-83C9-80AE8425087B}" type="parTrans" cxnId="{32D25F36-4615-43FA-B908-66AD36B0CDE2}">
      <dgm:prSet/>
      <dgm:spPr/>
      <dgm:t>
        <a:bodyPr/>
        <a:lstStyle/>
        <a:p>
          <a:endParaRPr lang="en-US"/>
        </a:p>
      </dgm:t>
    </dgm:pt>
    <dgm:pt modelId="{185F8ABE-89C7-4106-B3F2-3F201AA02F5F}" type="sibTrans" cxnId="{32D25F36-4615-43FA-B908-66AD36B0CDE2}">
      <dgm:prSet/>
      <dgm:spPr/>
      <dgm:t>
        <a:bodyPr/>
        <a:lstStyle/>
        <a:p>
          <a:endParaRPr lang="en-US"/>
        </a:p>
      </dgm:t>
    </dgm:pt>
    <dgm:pt modelId="{B53B3185-5B2A-45ED-9242-1CBD071C1768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4E676751-A988-439F-96C4-50EA32FAC4C2}" type="parTrans" cxnId="{F87E43C9-D992-45A3-A9B2-BC48BA68DA28}">
      <dgm:prSet/>
      <dgm:spPr/>
      <dgm:t>
        <a:bodyPr/>
        <a:lstStyle/>
        <a:p>
          <a:endParaRPr lang="en-US"/>
        </a:p>
      </dgm:t>
    </dgm:pt>
    <dgm:pt modelId="{0A90E44F-12DC-4DF6-9265-7C378BB3C936}" type="sibTrans" cxnId="{F87E43C9-D992-45A3-A9B2-BC48BA68DA28}">
      <dgm:prSet/>
      <dgm:spPr/>
      <dgm:t>
        <a:bodyPr/>
        <a:lstStyle/>
        <a:p>
          <a:endParaRPr lang="en-US"/>
        </a:p>
      </dgm:t>
    </dgm:pt>
    <dgm:pt modelId="{FF90C4D6-342D-4763-8B63-01BE7B9D2AC4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Stakeholder/ Community Engagement</a:t>
          </a:r>
        </a:p>
      </dgm:t>
    </dgm:pt>
    <dgm:pt modelId="{168C0A74-0F8F-4CCA-8234-DE0E6E201B31}" type="parTrans" cxnId="{AE7A1226-8F95-4C7C-8381-F3378C6DE71D}">
      <dgm:prSet/>
      <dgm:spPr/>
      <dgm:t>
        <a:bodyPr/>
        <a:lstStyle/>
        <a:p>
          <a:endParaRPr lang="en-US"/>
        </a:p>
      </dgm:t>
    </dgm:pt>
    <dgm:pt modelId="{73F39608-B9AD-4D24-B4D9-D7013C56BF32}" type="sibTrans" cxnId="{AE7A1226-8F95-4C7C-8381-F3378C6DE71D}">
      <dgm:prSet/>
      <dgm:spPr/>
      <dgm:t>
        <a:bodyPr/>
        <a:lstStyle/>
        <a:p>
          <a:endParaRPr lang="en-US"/>
        </a:p>
      </dgm:t>
    </dgm:pt>
    <dgm:pt modelId="{F500B837-94E8-4FED-B05B-029792EA805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1500" dirty="0">
            <a:solidFill>
              <a:schemeClr val="tx1"/>
            </a:solidFill>
            <a:latin typeface="+mn-lt"/>
          </a:endParaRPr>
        </a:p>
      </dgm:t>
    </dgm:pt>
    <dgm:pt modelId="{6B081230-7B44-4060-BD38-02D7930283FE}" type="parTrans" cxnId="{B0A3CF28-A5A4-4E61-9179-C673EA5B751E}">
      <dgm:prSet/>
      <dgm:spPr/>
      <dgm:t>
        <a:bodyPr/>
        <a:lstStyle/>
        <a:p>
          <a:endParaRPr lang="en-PK"/>
        </a:p>
      </dgm:t>
    </dgm:pt>
    <dgm:pt modelId="{DAEC0509-F697-4489-BE7B-DDE08164A8C8}" type="sibTrans" cxnId="{B0A3CF28-A5A4-4E61-9179-C673EA5B751E}">
      <dgm:prSet/>
      <dgm:spPr/>
      <dgm:t>
        <a:bodyPr/>
        <a:lstStyle/>
        <a:p>
          <a:endParaRPr lang="en-PK"/>
        </a:p>
      </dgm:t>
    </dgm:pt>
    <dgm:pt modelId="{A7DAF343-2F7F-48D8-93FC-A7CFA679C360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97CCBDC9-010D-4AB9-A1B5-27F23659C7E6}" type="parTrans" cxnId="{C2DA37B3-6E67-4E4A-A2D3-82526211C2E1}">
      <dgm:prSet/>
      <dgm:spPr/>
      <dgm:t>
        <a:bodyPr/>
        <a:lstStyle/>
        <a:p>
          <a:endParaRPr lang="en-US"/>
        </a:p>
      </dgm:t>
    </dgm:pt>
    <dgm:pt modelId="{391322DC-CB31-43B1-9757-240E26CE7FD4}" type="sibTrans" cxnId="{C2DA37B3-6E67-4E4A-A2D3-82526211C2E1}">
      <dgm:prSet/>
      <dgm:spPr/>
      <dgm:t>
        <a:bodyPr/>
        <a:lstStyle/>
        <a:p>
          <a:endParaRPr lang="en-US"/>
        </a:p>
      </dgm:t>
    </dgm:pt>
    <dgm:pt modelId="{F7F887D0-7676-4703-A81E-A4CEB3906E7C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Safeguarding Vulnerable Groups</a:t>
          </a:r>
        </a:p>
      </dgm:t>
    </dgm:pt>
    <dgm:pt modelId="{A4A494AD-49DD-4CCC-9798-D1A2F6AF6C6B}" type="parTrans" cxnId="{F66DF84D-F7DF-4665-878F-E5F52F81349E}">
      <dgm:prSet/>
      <dgm:spPr/>
      <dgm:t>
        <a:bodyPr/>
        <a:lstStyle/>
        <a:p>
          <a:endParaRPr lang="en-US"/>
        </a:p>
      </dgm:t>
    </dgm:pt>
    <dgm:pt modelId="{E23ACB0E-E4AD-4EB1-975A-05DDCB3C82D6}" type="sibTrans" cxnId="{F66DF84D-F7DF-4665-878F-E5F52F81349E}">
      <dgm:prSet/>
      <dgm:spPr/>
      <dgm:t>
        <a:bodyPr/>
        <a:lstStyle/>
        <a:p>
          <a:endParaRPr lang="en-US"/>
        </a:p>
      </dgm:t>
    </dgm:pt>
    <dgm:pt modelId="{74B76496-F497-46D3-BAF3-65184207FFA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1500" dirty="0">
            <a:solidFill>
              <a:schemeClr val="tx1"/>
            </a:solidFill>
            <a:latin typeface="+mn-lt"/>
          </a:endParaRPr>
        </a:p>
      </dgm:t>
    </dgm:pt>
    <dgm:pt modelId="{10EE3186-C675-4961-B1CB-7B0116EA9664}" type="parTrans" cxnId="{94BA7246-95EC-4D4D-81DB-41CFBFEB80BC}">
      <dgm:prSet/>
      <dgm:spPr/>
      <dgm:t>
        <a:bodyPr/>
        <a:lstStyle/>
        <a:p>
          <a:endParaRPr lang="en-PK"/>
        </a:p>
      </dgm:t>
    </dgm:pt>
    <dgm:pt modelId="{44AFD3DD-625A-495C-A56E-78F418F7D3AF}" type="sibTrans" cxnId="{94BA7246-95EC-4D4D-81DB-41CFBFEB80BC}">
      <dgm:prSet/>
      <dgm:spPr/>
      <dgm:t>
        <a:bodyPr/>
        <a:lstStyle/>
        <a:p>
          <a:endParaRPr lang="en-PK"/>
        </a:p>
      </dgm:t>
    </dgm:pt>
    <dgm:pt modelId="{DA4211BF-71AF-40D3-97D1-E4179CEE77F4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24D539AB-60DA-4EE9-B478-3F8E1203D335}" type="parTrans" cxnId="{4FFC178A-B7E6-4B5B-B988-27B47EE1C3EC}">
      <dgm:prSet/>
      <dgm:spPr/>
      <dgm:t>
        <a:bodyPr/>
        <a:lstStyle/>
        <a:p>
          <a:endParaRPr lang="en-US"/>
        </a:p>
      </dgm:t>
    </dgm:pt>
    <dgm:pt modelId="{13C9FE42-C8E2-4B28-9C52-B03C0535323D}" type="sibTrans" cxnId="{4FFC178A-B7E6-4B5B-B988-27B47EE1C3EC}">
      <dgm:prSet/>
      <dgm:spPr/>
      <dgm:t>
        <a:bodyPr/>
        <a:lstStyle/>
        <a:p>
          <a:endParaRPr lang="en-US"/>
        </a:p>
      </dgm:t>
    </dgm:pt>
    <dgm:pt modelId="{A44006E5-A188-468D-83D9-4B207808FAD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Accountability Transparency</a:t>
          </a:r>
        </a:p>
      </dgm:t>
    </dgm:pt>
    <dgm:pt modelId="{6738B323-2683-49EA-ACF8-E48DDD206874}" type="parTrans" cxnId="{15F01CC1-0B43-41AD-ACC4-409FAA6F4586}">
      <dgm:prSet/>
      <dgm:spPr/>
      <dgm:t>
        <a:bodyPr/>
        <a:lstStyle/>
        <a:p>
          <a:endParaRPr lang="en-US"/>
        </a:p>
      </dgm:t>
    </dgm:pt>
    <dgm:pt modelId="{E72249EA-8B95-467A-86C5-0587F97D8184}" type="sibTrans" cxnId="{15F01CC1-0B43-41AD-ACC4-409FAA6F4586}">
      <dgm:prSet/>
      <dgm:spPr/>
      <dgm:t>
        <a:bodyPr/>
        <a:lstStyle/>
        <a:p>
          <a:endParaRPr lang="en-US"/>
        </a:p>
      </dgm:t>
    </dgm:pt>
    <dgm:pt modelId="{322E4C0E-9B09-488F-9804-8866C9EFC298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33690A07-582A-4664-B309-A0F1C71C0BDC}" type="parTrans" cxnId="{62FAC984-D0E2-4504-9517-CAF795C885E5}">
      <dgm:prSet/>
      <dgm:spPr/>
      <dgm:t>
        <a:bodyPr/>
        <a:lstStyle/>
        <a:p>
          <a:endParaRPr lang="en-US"/>
        </a:p>
      </dgm:t>
    </dgm:pt>
    <dgm:pt modelId="{F6F8CA8D-3B77-46E8-B2AC-266F01833D7D}" type="sibTrans" cxnId="{62FAC984-D0E2-4504-9517-CAF795C885E5}">
      <dgm:prSet/>
      <dgm:spPr/>
      <dgm:t>
        <a:bodyPr/>
        <a:lstStyle/>
        <a:p>
          <a:endParaRPr lang="en-US"/>
        </a:p>
      </dgm:t>
    </dgm:pt>
    <dgm:pt modelId="{5730A85E-87B8-4485-8269-6484874BBB83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Environmental and Social Performance Monitoring</a:t>
          </a:r>
          <a:endParaRPr lang="en-US" sz="1500" b="0" dirty="0">
            <a:solidFill>
              <a:schemeClr val="tx1"/>
            </a:solidFill>
            <a:latin typeface="+mn-lt"/>
          </a:endParaRPr>
        </a:p>
      </dgm:t>
    </dgm:pt>
    <dgm:pt modelId="{2EAD851C-A413-4F4B-A755-A239665A44E7}" type="parTrans" cxnId="{27794444-F202-4CB8-AEB3-6D72B02448E8}">
      <dgm:prSet/>
      <dgm:spPr/>
      <dgm:t>
        <a:bodyPr/>
        <a:lstStyle/>
        <a:p>
          <a:endParaRPr lang="en-US"/>
        </a:p>
      </dgm:t>
    </dgm:pt>
    <dgm:pt modelId="{C614B6D0-7626-41B8-99E5-D9FC954418D5}" type="sibTrans" cxnId="{27794444-F202-4CB8-AEB3-6D72B02448E8}">
      <dgm:prSet/>
      <dgm:spPr/>
      <dgm:t>
        <a:bodyPr/>
        <a:lstStyle/>
        <a:p>
          <a:endParaRPr lang="en-US"/>
        </a:p>
      </dgm:t>
    </dgm:pt>
    <dgm:pt modelId="{35E5104C-D621-459E-80BA-70B7CAC6163D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62C9ECD4-E3CC-4A05-8310-567F9B5AA56A}" type="parTrans" cxnId="{ADE5923A-B76E-4003-961F-0C146434CBCD}">
      <dgm:prSet/>
      <dgm:spPr/>
      <dgm:t>
        <a:bodyPr/>
        <a:lstStyle/>
        <a:p>
          <a:endParaRPr lang="en-US"/>
        </a:p>
      </dgm:t>
    </dgm:pt>
    <dgm:pt modelId="{30D9AA6C-7F13-4831-B778-CFDB6C9DFB3C}" type="sibTrans" cxnId="{ADE5923A-B76E-4003-961F-0C146434CBCD}">
      <dgm:prSet/>
      <dgm:spPr/>
      <dgm:t>
        <a:bodyPr/>
        <a:lstStyle/>
        <a:p>
          <a:endParaRPr lang="en-US"/>
        </a:p>
      </dgm:t>
    </dgm:pt>
    <dgm:pt modelId="{BF1DED74-4360-42DC-93DE-4D2D35B553A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Compliance with World Bank Guidelines</a:t>
          </a:r>
        </a:p>
      </dgm:t>
    </dgm:pt>
    <dgm:pt modelId="{80314A1A-AFE6-47B4-8E61-2CF9BD2E879A}" type="parTrans" cxnId="{2D376616-3CE6-4ADB-A740-DF586AB01EBE}">
      <dgm:prSet/>
      <dgm:spPr/>
      <dgm:t>
        <a:bodyPr/>
        <a:lstStyle/>
        <a:p>
          <a:endParaRPr lang="en-US"/>
        </a:p>
      </dgm:t>
    </dgm:pt>
    <dgm:pt modelId="{925002E3-4290-4979-BCC1-BFB75F2BCC24}" type="sibTrans" cxnId="{2D376616-3CE6-4ADB-A740-DF586AB01EBE}">
      <dgm:prSet/>
      <dgm:spPr/>
      <dgm:t>
        <a:bodyPr/>
        <a:lstStyle/>
        <a:p>
          <a:endParaRPr lang="en-US"/>
        </a:p>
      </dgm:t>
    </dgm:pt>
    <dgm:pt modelId="{E4759C28-A2EA-486F-8801-DE0A5FC45BC6}" type="pres">
      <dgm:prSet presAssocID="{9E0D368B-0B77-4057-9529-FBB12D0E8CCC}" presName="Name0" presStyleCnt="0">
        <dgm:presLayoutVars>
          <dgm:dir/>
          <dgm:animLvl val="lvl"/>
          <dgm:resizeHandles val="exact"/>
        </dgm:presLayoutVars>
      </dgm:prSet>
      <dgm:spPr/>
    </dgm:pt>
    <dgm:pt modelId="{6241F05C-5356-4708-B1E2-F7114BB95778}" type="pres">
      <dgm:prSet presAssocID="{4D06DCFE-03A6-440D-8C63-3251820259B7}" presName="composite" presStyleCnt="0"/>
      <dgm:spPr/>
    </dgm:pt>
    <dgm:pt modelId="{7549D21E-B083-4DA6-B82E-9B0C004A595A}" type="pres">
      <dgm:prSet presAssocID="{4D06DCFE-03A6-440D-8C63-3251820259B7}" presName="parTx" presStyleLbl="alignNode1" presStyleIdx="0" presStyleCnt="6" custLinFactNeighborX="-167" custLinFactNeighborY="-10939">
        <dgm:presLayoutVars>
          <dgm:chMax val="0"/>
          <dgm:chPref val="0"/>
          <dgm:bulletEnabled val="1"/>
        </dgm:presLayoutVars>
      </dgm:prSet>
      <dgm:spPr/>
    </dgm:pt>
    <dgm:pt modelId="{F6C08F3C-A3EA-44C5-BB2C-9F1FFC373983}" type="pres">
      <dgm:prSet presAssocID="{4D06DCFE-03A6-440D-8C63-3251820259B7}" presName="desTx" presStyleLbl="alignAccFollowNode1" presStyleIdx="0" presStyleCnt="6" custScaleX="99448" custScaleY="100000" custLinFactNeighborX="-198">
        <dgm:presLayoutVars>
          <dgm:bulletEnabled val="1"/>
        </dgm:presLayoutVars>
      </dgm:prSet>
      <dgm:spPr/>
    </dgm:pt>
    <dgm:pt modelId="{1DA5E96C-A0D8-4D18-AFC1-7B6903D286EE}" type="pres">
      <dgm:prSet presAssocID="{B27CC561-96E2-45EF-901E-1207BC862912}" presName="space" presStyleCnt="0"/>
      <dgm:spPr/>
    </dgm:pt>
    <dgm:pt modelId="{F5C38F5F-3DB5-46FC-8EC2-02364C9101B7}" type="pres">
      <dgm:prSet presAssocID="{B53B3185-5B2A-45ED-9242-1CBD071C1768}" presName="composite" presStyleCnt="0"/>
      <dgm:spPr/>
    </dgm:pt>
    <dgm:pt modelId="{1B8A6D88-869C-42B9-89A2-7DDEE552E473}" type="pres">
      <dgm:prSet presAssocID="{B53B3185-5B2A-45ED-9242-1CBD071C1768}" presName="parTx" presStyleLbl="alignNode1" presStyleIdx="1" presStyleCnt="6" custLinFactNeighborY="-11942">
        <dgm:presLayoutVars>
          <dgm:chMax val="0"/>
          <dgm:chPref val="0"/>
          <dgm:bulletEnabled val="1"/>
        </dgm:presLayoutVars>
      </dgm:prSet>
      <dgm:spPr/>
    </dgm:pt>
    <dgm:pt modelId="{637FC1BA-E727-4843-82F3-CEF93291CEF7}" type="pres">
      <dgm:prSet presAssocID="{B53B3185-5B2A-45ED-9242-1CBD071C1768}" presName="desTx" presStyleLbl="alignAccFollowNode1" presStyleIdx="1" presStyleCnt="6">
        <dgm:presLayoutVars>
          <dgm:bulletEnabled val="1"/>
        </dgm:presLayoutVars>
      </dgm:prSet>
      <dgm:spPr/>
    </dgm:pt>
    <dgm:pt modelId="{8CC43DC8-944D-4B10-9A60-E872FF421F83}" type="pres">
      <dgm:prSet presAssocID="{0A90E44F-12DC-4DF6-9265-7C378BB3C936}" presName="space" presStyleCnt="0"/>
      <dgm:spPr/>
    </dgm:pt>
    <dgm:pt modelId="{1A5EA52D-964E-41B4-ADE3-3D489D72C9D3}" type="pres">
      <dgm:prSet presAssocID="{A7DAF343-2F7F-48D8-93FC-A7CFA679C360}" presName="composite" presStyleCnt="0"/>
      <dgm:spPr/>
    </dgm:pt>
    <dgm:pt modelId="{AE7C51CA-C638-465D-8217-B959F92BA4AE}" type="pres">
      <dgm:prSet presAssocID="{A7DAF343-2F7F-48D8-93FC-A7CFA679C360}" presName="parTx" presStyleLbl="alignNode1" presStyleIdx="2" presStyleCnt="6" custLinFactNeighborX="1298" custLinFactNeighborY="-14124">
        <dgm:presLayoutVars>
          <dgm:chMax val="0"/>
          <dgm:chPref val="0"/>
          <dgm:bulletEnabled val="1"/>
        </dgm:presLayoutVars>
      </dgm:prSet>
      <dgm:spPr/>
    </dgm:pt>
    <dgm:pt modelId="{DA15C563-AC4F-4406-9DD9-ACBA15FBB7FF}" type="pres">
      <dgm:prSet presAssocID="{A7DAF343-2F7F-48D8-93FC-A7CFA679C360}" presName="desTx" presStyleLbl="alignAccFollowNode1" presStyleIdx="2" presStyleCnt="6">
        <dgm:presLayoutVars>
          <dgm:bulletEnabled val="1"/>
        </dgm:presLayoutVars>
      </dgm:prSet>
      <dgm:spPr/>
    </dgm:pt>
    <dgm:pt modelId="{09025D8F-9B33-4AA5-984A-6AA8D7ABD9D4}" type="pres">
      <dgm:prSet presAssocID="{391322DC-CB31-43B1-9757-240E26CE7FD4}" presName="space" presStyleCnt="0"/>
      <dgm:spPr/>
    </dgm:pt>
    <dgm:pt modelId="{B76258A2-3392-4395-94E8-3420ECCDBB54}" type="pres">
      <dgm:prSet presAssocID="{DA4211BF-71AF-40D3-97D1-E4179CEE77F4}" presName="composite" presStyleCnt="0"/>
      <dgm:spPr/>
    </dgm:pt>
    <dgm:pt modelId="{A9818D05-94BA-40B9-B9F9-97170B251BC9}" type="pres">
      <dgm:prSet presAssocID="{DA4211BF-71AF-40D3-97D1-E4179CEE77F4}" presName="parTx" presStyleLbl="alignNode1" presStyleIdx="3" presStyleCnt="6" custLinFactNeighborY="-14124">
        <dgm:presLayoutVars>
          <dgm:chMax val="0"/>
          <dgm:chPref val="0"/>
          <dgm:bulletEnabled val="1"/>
        </dgm:presLayoutVars>
      </dgm:prSet>
      <dgm:spPr/>
    </dgm:pt>
    <dgm:pt modelId="{39CED018-B22C-4361-8883-27F2FD15896E}" type="pres">
      <dgm:prSet presAssocID="{DA4211BF-71AF-40D3-97D1-E4179CEE77F4}" presName="desTx" presStyleLbl="alignAccFollowNode1" presStyleIdx="3" presStyleCnt="6" custScaleX="101392" custScaleY="94828" custLinFactNeighborX="1699" custLinFactNeighborY="-2335">
        <dgm:presLayoutVars>
          <dgm:bulletEnabled val="1"/>
        </dgm:presLayoutVars>
      </dgm:prSet>
      <dgm:spPr/>
    </dgm:pt>
    <dgm:pt modelId="{916D8035-964F-47C6-BC87-5380BFD14831}" type="pres">
      <dgm:prSet presAssocID="{13C9FE42-C8E2-4B28-9C52-B03C0535323D}" presName="space" presStyleCnt="0"/>
      <dgm:spPr/>
    </dgm:pt>
    <dgm:pt modelId="{6742C1CD-65AA-4452-B9ED-990C80B32851}" type="pres">
      <dgm:prSet presAssocID="{322E4C0E-9B09-488F-9804-8866C9EFC298}" presName="composite" presStyleCnt="0"/>
      <dgm:spPr/>
    </dgm:pt>
    <dgm:pt modelId="{FA38C4CE-0741-4DEF-9414-A70667B750FB}" type="pres">
      <dgm:prSet presAssocID="{322E4C0E-9B09-488F-9804-8866C9EFC298}" presName="parTx" presStyleLbl="alignNode1" presStyleIdx="4" presStyleCnt="6" custScaleX="113006" custLinFactNeighborX="1255" custLinFactNeighborY="-10933">
        <dgm:presLayoutVars>
          <dgm:chMax val="0"/>
          <dgm:chPref val="0"/>
          <dgm:bulletEnabled val="1"/>
        </dgm:presLayoutVars>
      </dgm:prSet>
      <dgm:spPr/>
    </dgm:pt>
    <dgm:pt modelId="{AB864270-7A73-4C48-B811-B54FB7A633B5}" type="pres">
      <dgm:prSet presAssocID="{322E4C0E-9B09-488F-9804-8866C9EFC298}" presName="desTx" presStyleLbl="alignAccFollowNode1" presStyleIdx="4" presStyleCnt="6" custScaleX="115041">
        <dgm:presLayoutVars>
          <dgm:bulletEnabled val="1"/>
        </dgm:presLayoutVars>
      </dgm:prSet>
      <dgm:spPr/>
    </dgm:pt>
    <dgm:pt modelId="{2616DAB7-7291-4B19-8C1F-6FA0598DBDB8}" type="pres">
      <dgm:prSet presAssocID="{F6F8CA8D-3B77-46E8-B2AC-266F01833D7D}" presName="space" presStyleCnt="0"/>
      <dgm:spPr/>
    </dgm:pt>
    <dgm:pt modelId="{9FCC3077-9EF4-4D56-A60E-CCCE48F04AEB}" type="pres">
      <dgm:prSet presAssocID="{35E5104C-D621-459E-80BA-70B7CAC6163D}" presName="composite" presStyleCnt="0"/>
      <dgm:spPr/>
    </dgm:pt>
    <dgm:pt modelId="{DF51933D-2F26-468B-80D1-402F3D87B78F}" type="pres">
      <dgm:prSet presAssocID="{35E5104C-D621-459E-80BA-70B7CAC6163D}" presName="parTx" presStyleLbl="alignNode1" presStyleIdx="5" presStyleCnt="6" custScaleX="111846" custLinFactNeighborX="-628" custLinFactNeighborY="-9026">
        <dgm:presLayoutVars>
          <dgm:chMax val="0"/>
          <dgm:chPref val="0"/>
          <dgm:bulletEnabled val="1"/>
        </dgm:presLayoutVars>
      </dgm:prSet>
      <dgm:spPr/>
    </dgm:pt>
    <dgm:pt modelId="{FAC664F1-2F39-42B3-9228-01C6744E4F7D}" type="pres">
      <dgm:prSet presAssocID="{35E5104C-D621-459E-80BA-70B7CAC6163D}" presName="desTx" presStyleLbl="alignAccFollowNode1" presStyleIdx="5" presStyleCnt="6" custScaleX="115148">
        <dgm:presLayoutVars>
          <dgm:bulletEnabled val="1"/>
        </dgm:presLayoutVars>
      </dgm:prSet>
      <dgm:spPr/>
    </dgm:pt>
  </dgm:ptLst>
  <dgm:cxnLst>
    <dgm:cxn modelId="{1E609309-0C01-41A6-924B-9391EA2DC142}" type="presOf" srcId="{5730A85E-87B8-4485-8269-6484874BBB83}" destId="{AB864270-7A73-4C48-B811-B54FB7A633B5}" srcOrd="0" destOrd="0" presId="urn:microsoft.com/office/officeart/2005/8/layout/hList1"/>
    <dgm:cxn modelId="{2D376616-3CE6-4ADB-A740-DF586AB01EBE}" srcId="{35E5104C-D621-459E-80BA-70B7CAC6163D}" destId="{BF1DED74-4360-42DC-93DE-4D2D35B553AD}" srcOrd="0" destOrd="0" parTransId="{80314A1A-AFE6-47B4-8E61-2CF9BD2E879A}" sibTransId="{925002E3-4290-4979-BCC1-BFB75F2BCC24}"/>
    <dgm:cxn modelId="{AE7A1226-8F95-4C7C-8381-F3378C6DE71D}" srcId="{B53B3185-5B2A-45ED-9242-1CBD071C1768}" destId="{FF90C4D6-342D-4763-8B63-01BE7B9D2AC4}" srcOrd="0" destOrd="0" parTransId="{168C0A74-0F8F-4CCA-8234-DE0E6E201B31}" sibTransId="{73F39608-B9AD-4D24-B4D9-D7013C56BF32}"/>
    <dgm:cxn modelId="{B0A3CF28-A5A4-4E61-9179-C673EA5B751E}" srcId="{B53B3185-5B2A-45ED-9242-1CBD071C1768}" destId="{F500B837-94E8-4FED-B05B-029792EA8059}" srcOrd="1" destOrd="0" parTransId="{6B081230-7B44-4060-BD38-02D7930283FE}" sibTransId="{DAEC0509-F697-4489-BE7B-DDE08164A8C8}"/>
    <dgm:cxn modelId="{1C165A2B-2870-4B7C-A29A-6998D5B0CFA4}" type="presOf" srcId="{B53B3185-5B2A-45ED-9242-1CBD071C1768}" destId="{1B8A6D88-869C-42B9-89A2-7DDEE552E473}" srcOrd="0" destOrd="0" presId="urn:microsoft.com/office/officeart/2005/8/layout/hList1"/>
    <dgm:cxn modelId="{2EDC952C-CBB3-403C-A597-858853DBF58C}" type="presOf" srcId="{F500B837-94E8-4FED-B05B-029792EA8059}" destId="{637FC1BA-E727-4843-82F3-CEF93291CEF7}" srcOrd="0" destOrd="1" presId="urn:microsoft.com/office/officeart/2005/8/layout/hList1"/>
    <dgm:cxn modelId="{86FC762D-F481-44BD-A9CA-024EA3234CC9}" type="presOf" srcId="{DA4211BF-71AF-40D3-97D1-E4179CEE77F4}" destId="{A9818D05-94BA-40B9-B9F9-97170B251BC9}" srcOrd="0" destOrd="0" presId="urn:microsoft.com/office/officeart/2005/8/layout/hList1"/>
    <dgm:cxn modelId="{32D25F36-4615-43FA-B908-66AD36B0CDE2}" srcId="{4D06DCFE-03A6-440D-8C63-3251820259B7}" destId="{F0E4F462-396F-4F1E-A6AA-1C0F2BA0B307}" srcOrd="0" destOrd="0" parTransId="{25F28B7A-1342-4876-83C9-80AE8425087B}" sibTransId="{185F8ABE-89C7-4106-B3F2-3F201AA02F5F}"/>
    <dgm:cxn modelId="{ADE5923A-B76E-4003-961F-0C146434CBCD}" srcId="{9E0D368B-0B77-4057-9529-FBB12D0E8CCC}" destId="{35E5104C-D621-459E-80BA-70B7CAC6163D}" srcOrd="5" destOrd="0" parTransId="{62C9ECD4-E3CC-4A05-8310-567F9B5AA56A}" sibTransId="{30D9AA6C-7F13-4831-B778-CFDB6C9DFB3C}"/>
    <dgm:cxn modelId="{FCDD6E5F-80A0-4B66-8978-C51257007EC6}" type="presOf" srcId="{322E4C0E-9B09-488F-9804-8866C9EFC298}" destId="{FA38C4CE-0741-4DEF-9414-A70667B750FB}" srcOrd="0" destOrd="0" presId="urn:microsoft.com/office/officeart/2005/8/layout/hList1"/>
    <dgm:cxn modelId="{AE602462-0F96-4567-8531-9FA449875837}" type="presOf" srcId="{BF1DED74-4360-42DC-93DE-4D2D35B553AD}" destId="{FAC664F1-2F39-42B3-9228-01C6744E4F7D}" srcOrd="0" destOrd="0" presId="urn:microsoft.com/office/officeart/2005/8/layout/hList1"/>
    <dgm:cxn modelId="{27794444-F202-4CB8-AEB3-6D72B02448E8}" srcId="{322E4C0E-9B09-488F-9804-8866C9EFC298}" destId="{5730A85E-87B8-4485-8269-6484874BBB83}" srcOrd="0" destOrd="0" parTransId="{2EAD851C-A413-4F4B-A755-A239665A44E7}" sibTransId="{C614B6D0-7626-41B8-99E5-D9FC954418D5}"/>
    <dgm:cxn modelId="{821A4A65-FD96-47AB-8897-635450B830B8}" type="presOf" srcId="{F0E4F462-396F-4F1E-A6AA-1C0F2BA0B307}" destId="{F6C08F3C-A3EA-44C5-BB2C-9F1FFC373983}" srcOrd="0" destOrd="0" presId="urn:microsoft.com/office/officeart/2005/8/layout/hList1"/>
    <dgm:cxn modelId="{94BA7246-95EC-4D4D-81DB-41CFBFEB80BC}" srcId="{A7DAF343-2F7F-48D8-93FC-A7CFA679C360}" destId="{74B76496-F497-46D3-BAF3-65184207FFA6}" srcOrd="1" destOrd="0" parTransId="{10EE3186-C675-4961-B1CB-7B0116EA9664}" sibTransId="{44AFD3DD-625A-495C-A56E-78F418F7D3AF}"/>
    <dgm:cxn modelId="{F66DF84D-F7DF-4665-878F-E5F52F81349E}" srcId="{A7DAF343-2F7F-48D8-93FC-A7CFA679C360}" destId="{F7F887D0-7676-4703-A81E-A4CEB3906E7C}" srcOrd="0" destOrd="0" parTransId="{A4A494AD-49DD-4CCC-9798-D1A2F6AF6C6B}" sibTransId="{E23ACB0E-E4AD-4EB1-975A-05DDCB3C82D6}"/>
    <dgm:cxn modelId="{56E58971-3404-4852-9DAD-AECFBAA404D9}" type="presOf" srcId="{A44006E5-A188-468D-83D9-4B207808FAD7}" destId="{39CED018-B22C-4361-8883-27F2FD15896E}" srcOrd="0" destOrd="0" presId="urn:microsoft.com/office/officeart/2005/8/layout/hList1"/>
    <dgm:cxn modelId="{22F74876-9818-4FE9-8033-7D147637FCA4}" type="presOf" srcId="{A7DAF343-2F7F-48D8-93FC-A7CFA679C360}" destId="{AE7C51CA-C638-465D-8217-B959F92BA4AE}" srcOrd="0" destOrd="0" presId="urn:microsoft.com/office/officeart/2005/8/layout/hList1"/>
    <dgm:cxn modelId="{1C6FAA7E-C4D2-4DC9-9ABA-7E605ABBA613}" srcId="{9E0D368B-0B77-4057-9529-FBB12D0E8CCC}" destId="{4D06DCFE-03A6-440D-8C63-3251820259B7}" srcOrd="0" destOrd="0" parTransId="{6F59DE47-7D94-41D8-8D5A-FB14599B4FC6}" sibTransId="{B27CC561-96E2-45EF-901E-1207BC862912}"/>
    <dgm:cxn modelId="{62FAC984-D0E2-4504-9517-CAF795C885E5}" srcId="{9E0D368B-0B77-4057-9529-FBB12D0E8CCC}" destId="{322E4C0E-9B09-488F-9804-8866C9EFC298}" srcOrd="4" destOrd="0" parTransId="{33690A07-582A-4664-B309-A0F1C71C0BDC}" sibTransId="{F6F8CA8D-3B77-46E8-B2AC-266F01833D7D}"/>
    <dgm:cxn modelId="{4FFC178A-B7E6-4B5B-B988-27B47EE1C3EC}" srcId="{9E0D368B-0B77-4057-9529-FBB12D0E8CCC}" destId="{DA4211BF-71AF-40D3-97D1-E4179CEE77F4}" srcOrd="3" destOrd="0" parTransId="{24D539AB-60DA-4EE9-B478-3F8E1203D335}" sibTransId="{13C9FE42-C8E2-4B28-9C52-B03C0535323D}"/>
    <dgm:cxn modelId="{467744AD-C867-4F8D-AC50-DF58741B2870}" type="presOf" srcId="{FF90C4D6-342D-4763-8B63-01BE7B9D2AC4}" destId="{637FC1BA-E727-4843-82F3-CEF93291CEF7}" srcOrd="0" destOrd="0" presId="urn:microsoft.com/office/officeart/2005/8/layout/hList1"/>
    <dgm:cxn modelId="{C2DA37B3-6E67-4E4A-A2D3-82526211C2E1}" srcId="{9E0D368B-0B77-4057-9529-FBB12D0E8CCC}" destId="{A7DAF343-2F7F-48D8-93FC-A7CFA679C360}" srcOrd="2" destOrd="0" parTransId="{97CCBDC9-010D-4AB9-A1B5-27F23659C7E6}" sibTransId="{391322DC-CB31-43B1-9757-240E26CE7FD4}"/>
    <dgm:cxn modelId="{15F01CC1-0B43-41AD-ACC4-409FAA6F4586}" srcId="{DA4211BF-71AF-40D3-97D1-E4179CEE77F4}" destId="{A44006E5-A188-468D-83D9-4B207808FAD7}" srcOrd="0" destOrd="0" parTransId="{6738B323-2683-49EA-ACF8-E48DDD206874}" sibTransId="{E72249EA-8B95-467A-86C5-0587F97D8184}"/>
    <dgm:cxn modelId="{F87E43C9-D992-45A3-A9B2-BC48BA68DA28}" srcId="{9E0D368B-0B77-4057-9529-FBB12D0E8CCC}" destId="{B53B3185-5B2A-45ED-9242-1CBD071C1768}" srcOrd="1" destOrd="0" parTransId="{4E676751-A988-439F-96C4-50EA32FAC4C2}" sibTransId="{0A90E44F-12DC-4DF6-9265-7C378BB3C936}"/>
    <dgm:cxn modelId="{9397D6CD-5EF7-4958-8619-4A9F136EC071}" type="presOf" srcId="{74B76496-F497-46D3-BAF3-65184207FFA6}" destId="{DA15C563-AC4F-4406-9DD9-ACBA15FBB7FF}" srcOrd="0" destOrd="1" presId="urn:microsoft.com/office/officeart/2005/8/layout/hList1"/>
    <dgm:cxn modelId="{87FA90D1-BF2B-441C-8467-0C9F2C0F9742}" type="presOf" srcId="{F7F887D0-7676-4703-A81E-A4CEB3906E7C}" destId="{DA15C563-AC4F-4406-9DD9-ACBA15FBB7FF}" srcOrd="0" destOrd="0" presId="urn:microsoft.com/office/officeart/2005/8/layout/hList1"/>
    <dgm:cxn modelId="{CBC3EDD2-A553-4318-ACF1-F2A2108D6B45}" type="presOf" srcId="{9E0D368B-0B77-4057-9529-FBB12D0E8CCC}" destId="{E4759C28-A2EA-486F-8801-DE0A5FC45BC6}" srcOrd="0" destOrd="0" presId="urn:microsoft.com/office/officeart/2005/8/layout/hList1"/>
    <dgm:cxn modelId="{2155CBE7-FAE9-4209-AFBD-AFDC6CF93CA2}" type="presOf" srcId="{35E5104C-D621-459E-80BA-70B7CAC6163D}" destId="{DF51933D-2F26-468B-80D1-402F3D87B78F}" srcOrd="0" destOrd="0" presId="urn:microsoft.com/office/officeart/2005/8/layout/hList1"/>
    <dgm:cxn modelId="{5F3AC4F3-7457-4011-9ABF-7E498AC2DBC5}" type="presOf" srcId="{4D06DCFE-03A6-440D-8C63-3251820259B7}" destId="{7549D21E-B083-4DA6-B82E-9B0C004A595A}" srcOrd="0" destOrd="0" presId="urn:microsoft.com/office/officeart/2005/8/layout/hList1"/>
    <dgm:cxn modelId="{FD8B2BA9-EBF5-4772-A372-B36403B94633}" type="presParOf" srcId="{E4759C28-A2EA-486F-8801-DE0A5FC45BC6}" destId="{6241F05C-5356-4708-B1E2-F7114BB95778}" srcOrd="0" destOrd="0" presId="urn:microsoft.com/office/officeart/2005/8/layout/hList1"/>
    <dgm:cxn modelId="{A89E84B8-26A7-482F-92CB-28EF70C66EE3}" type="presParOf" srcId="{6241F05C-5356-4708-B1E2-F7114BB95778}" destId="{7549D21E-B083-4DA6-B82E-9B0C004A595A}" srcOrd="0" destOrd="0" presId="urn:microsoft.com/office/officeart/2005/8/layout/hList1"/>
    <dgm:cxn modelId="{E9848505-C636-413D-B209-776C0846B335}" type="presParOf" srcId="{6241F05C-5356-4708-B1E2-F7114BB95778}" destId="{F6C08F3C-A3EA-44C5-BB2C-9F1FFC373983}" srcOrd="1" destOrd="0" presId="urn:microsoft.com/office/officeart/2005/8/layout/hList1"/>
    <dgm:cxn modelId="{CFE07124-4645-45CA-95D4-59D61E26B52E}" type="presParOf" srcId="{E4759C28-A2EA-486F-8801-DE0A5FC45BC6}" destId="{1DA5E96C-A0D8-4D18-AFC1-7B6903D286EE}" srcOrd="1" destOrd="0" presId="urn:microsoft.com/office/officeart/2005/8/layout/hList1"/>
    <dgm:cxn modelId="{BF2F7785-4E74-42BA-A36A-A0F8F8CAF164}" type="presParOf" srcId="{E4759C28-A2EA-486F-8801-DE0A5FC45BC6}" destId="{F5C38F5F-3DB5-46FC-8EC2-02364C9101B7}" srcOrd="2" destOrd="0" presId="urn:microsoft.com/office/officeart/2005/8/layout/hList1"/>
    <dgm:cxn modelId="{17BF577C-FD54-41C2-9402-5AD36C47E89F}" type="presParOf" srcId="{F5C38F5F-3DB5-46FC-8EC2-02364C9101B7}" destId="{1B8A6D88-869C-42B9-89A2-7DDEE552E473}" srcOrd="0" destOrd="0" presId="urn:microsoft.com/office/officeart/2005/8/layout/hList1"/>
    <dgm:cxn modelId="{F8740E0D-C6FD-4381-83BA-DD55B16BE8DB}" type="presParOf" srcId="{F5C38F5F-3DB5-46FC-8EC2-02364C9101B7}" destId="{637FC1BA-E727-4843-82F3-CEF93291CEF7}" srcOrd="1" destOrd="0" presId="urn:microsoft.com/office/officeart/2005/8/layout/hList1"/>
    <dgm:cxn modelId="{12C47FF0-FB83-4039-B6FE-EE15FEBEAAFB}" type="presParOf" srcId="{E4759C28-A2EA-486F-8801-DE0A5FC45BC6}" destId="{8CC43DC8-944D-4B10-9A60-E872FF421F83}" srcOrd="3" destOrd="0" presId="urn:microsoft.com/office/officeart/2005/8/layout/hList1"/>
    <dgm:cxn modelId="{F388AEC5-1E14-4802-BDED-259BF14FE848}" type="presParOf" srcId="{E4759C28-A2EA-486F-8801-DE0A5FC45BC6}" destId="{1A5EA52D-964E-41B4-ADE3-3D489D72C9D3}" srcOrd="4" destOrd="0" presId="urn:microsoft.com/office/officeart/2005/8/layout/hList1"/>
    <dgm:cxn modelId="{C28EFDA1-4B2B-4833-82D6-40CDA2E3540F}" type="presParOf" srcId="{1A5EA52D-964E-41B4-ADE3-3D489D72C9D3}" destId="{AE7C51CA-C638-465D-8217-B959F92BA4AE}" srcOrd="0" destOrd="0" presId="urn:microsoft.com/office/officeart/2005/8/layout/hList1"/>
    <dgm:cxn modelId="{058BBA7A-F8FA-4927-93B8-884361FB63AE}" type="presParOf" srcId="{1A5EA52D-964E-41B4-ADE3-3D489D72C9D3}" destId="{DA15C563-AC4F-4406-9DD9-ACBA15FBB7FF}" srcOrd="1" destOrd="0" presId="urn:microsoft.com/office/officeart/2005/8/layout/hList1"/>
    <dgm:cxn modelId="{480A43AB-000E-4762-AC87-A609579B951A}" type="presParOf" srcId="{E4759C28-A2EA-486F-8801-DE0A5FC45BC6}" destId="{09025D8F-9B33-4AA5-984A-6AA8D7ABD9D4}" srcOrd="5" destOrd="0" presId="urn:microsoft.com/office/officeart/2005/8/layout/hList1"/>
    <dgm:cxn modelId="{2A7522D4-54FA-4783-A569-F8D107424C87}" type="presParOf" srcId="{E4759C28-A2EA-486F-8801-DE0A5FC45BC6}" destId="{B76258A2-3392-4395-94E8-3420ECCDBB54}" srcOrd="6" destOrd="0" presId="urn:microsoft.com/office/officeart/2005/8/layout/hList1"/>
    <dgm:cxn modelId="{30F1A013-D31D-4864-A9C8-BF34D7CDFED6}" type="presParOf" srcId="{B76258A2-3392-4395-94E8-3420ECCDBB54}" destId="{A9818D05-94BA-40B9-B9F9-97170B251BC9}" srcOrd="0" destOrd="0" presId="urn:microsoft.com/office/officeart/2005/8/layout/hList1"/>
    <dgm:cxn modelId="{8EF6C2E9-2CDC-4F75-BC84-847D6C6954DA}" type="presParOf" srcId="{B76258A2-3392-4395-94E8-3420ECCDBB54}" destId="{39CED018-B22C-4361-8883-27F2FD15896E}" srcOrd="1" destOrd="0" presId="urn:microsoft.com/office/officeart/2005/8/layout/hList1"/>
    <dgm:cxn modelId="{FD9862BB-6467-40EC-8AAC-AC07A4566295}" type="presParOf" srcId="{E4759C28-A2EA-486F-8801-DE0A5FC45BC6}" destId="{916D8035-964F-47C6-BC87-5380BFD14831}" srcOrd="7" destOrd="0" presId="urn:microsoft.com/office/officeart/2005/8/layout/hList1"/>
    <dgm:cxn modelId="{92512527-8911-4DDF-902A-117BBE80E02E}" type="presParOf" srcId="{E4759C28-A2EA-486F-8801-DE0A5FC45BC6}" destId="{6742C1CD-65AA-4452-B9ED-990C80B32851}" srcOrd="8" destOrd="0" presId="urn:microsoft.com/office/officeart/2005/8/layout/hList1"/>
    <dgm:cxn modelId="{F92F5389-A496-4F34-B04C-D07135A384D8}" type="presParOf" srcId="{6742C1CD-65AA-4452-B9ED-990C80B32851}" destId="{FA38C4CE-0741-4DEF-9414-A70667B750FB}" srcOrd="0" destOrd="0" presId="urn:microsoft.com/office/officeart/2005/8/layout/hList1"/>
    <dgm:cxn modelId="{ECF37616-B531-4D96-9CDC-EF1B5C52F7A9}" type="presParOf" srcId="{6742C1CD-65AA-4452-B9ED-990C80B32851}" destId="{AB864270-7A73-4C48-B811-B54FB7A633B5}" srcOrd="1" destOrd="0" presId="urn:microsoft.com/office/officeart/2005/8/layout/hList1"/>
    <dgm:cxn modelId="{FA294BB2-2F35-43F5-B435-7799D4366A78}" type="presParOf" srcId="{E4759C28-A2EA-486F-8801-DE0A5FC45BC6}" destId="{2616DAB7-7291-4B19-8C1F-6FA0598DBDB8}" srcOrd="9" destOrd="0" presId="urn:microsoft.com/office/officeart/2005/8/layout/hList1"/>
    <dgm:cxn modelId="{CB5D41FF-6FFC-4CCD-95DB-11E64107B941}" type="presParOf" srcId="{E4759C28-A2EA-486F-8801-DE0A5FC45BC6}" destId="{9FCC3077-9EF4-4D56-A60E-CCCE48F04AEB}" srcOrd="10" destOrd="0" presId="urn:microsoft.com/office/officeart/2005/8/layout/hList1"/>
    <dgm:cxn modelId="{87EA5F09-F7CA-4192-AC64-00EC8AACF73C}" type="presParOf" srcId="{9FCC3077-9EF4-4D56-A60E-CCCE48F04AEB}" destId="{DF51933D-2F26-468B-80D1-402F3D87B78F}" srcOrd="0" destOrd="0" presId="urn:microsoft.com/office/officeart/2005/8/layout/hList1"/>
    <dgm:cxn modelId="{AD34ECD8-76A2-4D3D-9AEC-53B8AB3A3935}" type="presParOf" srcId="{9FCC3077-9EF4-4D56-A60E-CCCE48F04AEB}" destId="{FAC664F1-2F39-42B3-9228-01C6744E4F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D1A0C7-1C84-4268-A314-8D90C6D5C07B}" type="doc">
      <dgm:prSet loTypeId="urn:microsoft.com/office/officeart/2005/8/layout/vList6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457B969A-E322-4418-9588-38BEFFE9633F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GBV RISK ASSESSMENT &amp;</a:t>
          </a:r>
        </a:p>
        <a:p>
          <a:r>
            <a:rPr lang="en-US" sz="2400" b="1" dirty="0">
              <a:solidFill>
                <a:schemeClr val="tx1"/>
              </a:solidFill>
            </a:rPr>
            <a:t>Gender Action Plan</a:t>
          </a:r>
          <a:endParaRPr lang="en-US" sz="2400" dirty="0"/>
        </a:p>
      </dgm:t>
    </dgm:pt>
    <dgm:pt modelId="{AF487AEA-DD0A-4669-9951-800D3A997267}" type="parTrans" cxnId="{FD77477B-259C-43CA-8A69-3D0C641C05B2}">
      <dgm:prSet/>
      <dgm:spPr/>
      <dgm:t>
        <a:bodyPr/>
        <a:lstStyle/>
        <a:p>
          <a:endParaRPr lang="en-US"/>
        </a:p>
      </dgm:t>
    </dgm:pt>
    <dgm:pt modelId="{35220CF7-217B-4840-A862-734801E37767}" type="sibTrans" cxnId="{FD77477B-259C-43CA-8A69-3D0C641C05B2}">
      <dgm:prSet/>
      <dgm:spPr/>
      <dgm:t>
        <a:bodyPr/>
        <a:lstStyle/>
        <a:p>
          <a:endParaRPr lang="en-US"/>
        </a:p>
      </dgm:t>
    </dgm:pt>
    <dgm:pt modelId="{CC379B8C-421E-4E2A-AFED-CD9BBECB9241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/>
            <a:t>To identify potential risk factors of GBV and SEA/SH</a:t>
          </a:r>
        </a:p>
      </dgm:t>
    </dgm:pt>
    <dgm:pt modelId="{BF1C8161-AFBC-413D-A8C9-57F8BE4B0BAC}" type="parTrans" cxnId="{68627069-F79B-496D-915E-7E30895D69B6}">
      <dgm:prSet/>
      <dgm:spPr/>
      <dgm:t>
        <a:bodyPr/>
        <a:lstStyle/>
        <a:p>
          <a:endParaRPr lang="en-US"/>
        </a:p>
      </dgm:t>
    </dgm:pt>
    <dgm:pt modelId="{E5899D45-5BA9-47A8-88DD-193D7C0343B6}" type="sibTrans" cxnId="{68627069-F79B-496D-915E-7E30895D69B6}">
      <dgm:prSet/>
      <dgm:spPr/>
      <dgm:t>
        <a:bodyPr/>
        <a:lstStyle/>
        <a:p>
          <a:endParaRPr lang="en-US"/>
        </a:p>
      </dgm:t>
    </dgm:pt>
    <dgm:pt modelId="{F55A1E23-8420-4DF8-9B9A-7E5A366FEBDB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/>
            <a:t>Literature Review of existing policies, legal reforms, Measures taken by </a:t>
          </a:r>
          <a:r>
            <a:rPr lang="en-US" sz="1400" dirty="0" err="1"/>
            <a:t>GoPb</a:t>
          </a:r>
          <a:endParaRPr lang="en-US" sz="1400" dirty="0"/>
        </a:p>
      </dgm:t>
    </dgm:pt>
    <dgm:pt modelId="{2F73F9D8-0812-4BD4-A1CA-F13A39E3D804}" type="parTrans" cxnId="{C937733C-2F37-4148-BD18-E730B237ABE2}">
      <dgm:prSet/>
      <dgm:spPr/>
      <dgm:t>
        <a:bodyPr/>
        <a:lstStyle/>
        <a:p>
          <a:endParaRPr lang="en-PK"/>
        </a:p>
      </dgm:t>
    </dgm:pt>
    <dgm:pt modelId="{9DF64F77-E940-4515-B09E-EBF110F08B7B}" type="sibTrans" cxnId="{C937733C-2F37-4148-BD18-E730B237ABE2}">
      <dgm:prSet/>
      <dgm:spPr/>
      <dgm:t>
        <a:bodyPr/>
        <a:lstStyle/>
        <a:p>
          <a:endParaRPr lang="en-PK"/>
        </a:p>
      </dgm:t>
    </dgm:pt>
    <dgm:pt modelId="{1C995C0F-DDE1-4590-91F3-07AB7C899715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1400" dirty="0"/>
        </a:p>
      </dgm:t>
    </dgm:pt>
    <dgm:pt modelId="{0B884BC0-DCE5-414C-8BED-CA9E329158AA}" type="parTrans" cxnId="{ED45DE97-641B-47FC-9CC1-6FBCE616D6AD}">
      <dgm:prSet/>
      <dgm:spPr/>
      <dgm:t>
        <a:bodyPr/>
        <a:lstStyle/>
        <a:p>
          <a:endParaRPr lang="en-PK"/>
        </a:p>
      </dgm:t>
    </dgm:pt>
    <dgm:pt modelId="{42CD75B5-D521-49A1-831E-98D8822C3F66}" type="sibTrans" cxnId="{ED45DE97-641B-47FC-9CC1-6FBCE616D6AD}">
      <dgm:prSet/>
      <dgm:spPr/>
      <dgm:t>
        <a:bodyPr/>
        <a:lstStyle/>
        <a:p>
          <a:endParaRPr lang="en-PK"/>
        </a:p>
      </dgm:t>
    </dgm:pt>
    <dgm:pt modelId="{6034A30C-DAD0-4645-A6B2-AE91913D4828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Public Awareness/ Women’s Land Rights Advocacy</a:t>
          </a:r>
        </a:p>
      </dgm:t>
    </dgm:pt>
    <dgm:pt modelId="{5A361E80-1005-4EC5-A92E-833F97EA7409}" type="parTrans" cxnId="{B1C5E5D0-4FE7-4121-9348-01CD504F091E}">
      <dgm:prSet/>
      <dgm:spPr/>
      <dgm:t>
        <a:bodyPr/>
        <a:lstStyle/>
        <a:p>
          <a:endParaRPr lang="en-US"/>
        </a:p>
      </dgm:t>
    </dgm:pt>
    <dgm:pt modelId="{9BEB92DF-1666-4512-8D75-DB5E22A641BF}" type="sibTrans" cxnId="{B1C5E5D0-4FE7-4121-9348-01CD504F091E}">
      <dgm:prSet/>
      <dgm:spPr/>
      <dgm:t>
        <a:bodyPr/>
        <a:lstStyle/>
        <a:p>
          <a:endParaRPr lang="en-US"/>
        </a:p>
      </dgm:t>
    </dgm:pt>
    <dgm:pt modelId="{73DC88A7-D0FF-417F-B5F7-62A4D52D942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/>
            <a:t>Targeted awareness campaigns:</a:t>
          </a:r>
        </a:p>
      </dgm:t>
    </dgm:pt>
    <dgm:pt modelId="{A1232D78-77F3-44E6-A064-90813EA9E62D}" type="parTrans" cxnId="{3DC57BF9-E2A1-40D2-AE95-7A768CF9FCF6}">
      <dgm:prSet/>
      <dgm:spPr/>
      <dgm:t>
        <a:bodyPr/>
        <a:lstStyle/>
        <a:p>
          <a:endParaRPr lang="en-US"/>
        </a:p>
      </dgm:t>
    </dgm:pt>
    <dgm:pt modelId="{6EFF12D3-3B58-4BF6-8A0D-57A2CA4388FD}" type="sibTrans" cxnId="{3DC57BF9-E2A1-40D2-AE95-7A768CF9FCF6}">
      <dgm:prSet/>
      <dgm:spPr/>
      <dgm:t>
        <a:bodyPr/>
        <a:lstStyle/>
        <a:p>
          <a:endParaRPr lang="en-US"/>
        </a:p>
      </dgm:t>
    </dgm:pt>
    <dgm:pt modelId="{289C831E-4263-42B3-97D0-AE6D25B058F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/>
            <a:t>Highlight Legal reforms on Women Property rights/ GBV/SH</a:t>
          </a:r>
        </a:p>
      </dgm:t>
    </dgm:pt>
    <dgm:pt modelId="{CABA40E8-6991-4FC9-9E97-0F73459247A6}" type="parTrans" cxnId="{F20476C6-5286-454E-8F01-E3FA56B3C6BB}">
      <dgm:prSet/>
      <dgm:spPr/>
      <dgm:t>
        <a:bodyPr/>
        <a:lstStyle/>
        <a:p>
          <a:endParaRPr lang="en-PK"/>
        </a:p>
      </dgm:t>
    </dgm:pt>
    <dgm:pt modelId="{F5AE0416-B325-497F-B48F-974A01FB5E16}" type="sibTrans" cxnId="{F20476C6-5286-454E-8F01-E3FA56B3C6BB}">
      <dgm:prSet/>
      <dgm:spPr/>
      <dgm:t>
        <a:bodyPr/>
        <a:lstStyle/>
        <a:p>
          <a:endParaRPr lang="en-PK"/>
        </a:p>
      </dgm:t>
    </dgm:pt>
    <dgm:pt modelId="{9B3F341A-5038-4825-B790-69D7B6A324F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Social and cultural barriers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FDFDA77-7FED-47D1-BCE9-E844E28D13D6}" type="parTrans" cxnId="{91663144-40F9-43B6-9C55-0AC12FDCBFD7}">
      <dgm:prSet/>
      <dgm:spPr/>
      <dgm:t>
        <a:bodyPr/>
        <a:lstStyle/>
        <a:p>
          <a:endParaRPr lang="en-PK"/>
        </a:p>
      </dgm:t>
    </dgm:pt>
    <dgm:pt modelId="{0157F769-57EC-47F3-85F0-FFA5760841A2}" type="sibTrans" cxnId="{91663144-40F9-43B6-9C55-0AC12FDCBFD7}">
      <dgm:prSet/>
      <dgm:spPr/>
      <dgm:t>
        <a:bodyPr/>
        <a:lstStyle/>
        <a:p>
          <a:endParaRPr lang="en-PK"/>
        </a:p>
      </dgm:t>
    </dgm:pt>
    <dgm:pt modelId="{CBF16373-DE54-4B35-9BC1-74ABD58649C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Access to information and resources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51EA7D8-5E0A-41AF-A9C3-7C1F86EDFE9A}" type="parTrans" cxnId="{C4A1B076-6543-4D29-8B78-33883D865918}">
      <dgm:prSet/>
      <dgm:spPr/>
      <dgm:t>
        <a:bodyPr/>
        <a:lstStyle/>
        <a:p>
          <a:endParaRPr lang="en-PK"/>
        </a:p>
      </dgm:t>
    </dgm:pt>
    <dgm:pt modelId="{F630F011-EF92-4EB4-A2B2-70023B94E673}" type="sibTrans" cxnId="{C4A1B076-6543-4D29-8B78-33883D865918}">
      <dgm:prSet/>
      <dgm:spPr/>
      <dgm:t>
        <a:bodyPr/>
        <a:lstStyle/>
        <a:p>
          <a:endParaRPr lang="en-PK"/>
        </a:p>
      </dgm:t>
    </dgm:pt>
    <dgm:pt modelId="{1D288551-5326-4C31-B936-E795A24C126C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/>
            <a:t>Proposed Methodology</a:t>
          </a:r>
        </a:p>
      </dgm:t>
    </dgm:pt>
    <dgm:pt modelId="{B41CDD53-60A3-4585-ADC8-FBAFD80A33EA}" type="parTrans" cxnId="{B89A45E3-DDE5-4194-B5AB-E99A6E243CDD}">
      <dgm:prSet/>
      <dgm:spPr/>
      <dgm:t>
        <a:bodyPr/>
        <a:lstStyle/>
        <a:p>
          <a:endParaRPr lang="en-PK"/>
        </a:p>
      </dgm:t>
    </dgm:pt>
    <dgm:pt modelId="{C334230A-3D6A-4E65-81B2-F372EAD8D57F}" type="sibTrans" cxnId="{B89A45E3-DDE5-4194-B5AB-E99A6E243CDD}">
      <dgm:prSet/>
      <dgm:spPr/>
      <dgm:t>
        <a:bodyPr/>
        <a:lstStyle/>
        <a:p>
          <a:endParaRPr lang="en-PK"/>
        </a:p>
      </dgm:t>
    </dgm:pt>
    <dgm:pt modelId="{169B8FD8-759A-4A25-82EF-E14DDA285358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/>
            <a:t>Outcome</a:t>
          </a:r>
        </a:p>
      </dgm:t>
    </dgm:pt>
    <dgm:pt modelId="{77631412-2D53-495E-B22A-1A750BDD4B45}" type="parTrans" cxnId="{6DCE2B7D-3649-4E03-BDA0-FC9CCCD09708}">
      <dgm:prSet/>
      <dgm:spPr/>
      <dgm:t>
        <a:bodyPr/>
        <a:lstStyle/>
        <a:p>
          <a:endParaRPr lang="en-PK"/>
        </a:p>
      </dgm:t>
    </dgm:pt>
    <dgm:pt modelId="{213A878B-F750-4AD8-8D6C-54231A70C0AB}" type="sibTrans" cxnId="{6DCE2B7D-3649-4E03-BDA0-FC9CCCD09708}">
      <dgm:prSet/>
      <dgm:spPr/>
      <dgm:t>
        <a:bodyPr/>
        <a:lstStyle/>
        <a:p>
          <a:endParaRPr lang="en-PK"/>
        </a:p>
      </dgm:t>
    </dgm:pt>
    <dgm:pt modelId="{8158A0A2-14FB-4BE8-BA09-CC42C5F9E83C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/>
            <a:t>Preparation of Gender Action Plan to mitigate GBV/SH Risks</a:t>
          </a:r>
        </a:p>
      </dgm:t>
    </dgm:pt>
    <dgm:pt modelId="{0AC6E864-0CE7-4A00-905A-33C922BC4DCD}" type="parTrans" cxnId="{4C948F39-8C24-42BA-AF38-0740A4F2BE4D}">
      <dgm:prSet/>
      <dgm:spPr/>
      <dgm:t>
        <a:bodyPr/>
        <a:lstStyle/>
        <a:p>
          <a:endParaRPr lang="en-PK"/>
        </a:p>
      </dgm:t>
    </dgm:pt>
    <dgm:pt modelId="{ED96F12D-94CB-4B83-83AC-DF79BF291A0F}" type="sibTrans" cxnId="{4C948F39-8C24-42BA-AF38-0740A4F2BE4D}">
      <dgm:prSet/>
      <dgm:spPr/>
      <dgm:t>
        <a:bodyPr/>
        <a:lstStyle/>
        <a:p>
          <a:endParaRPr lang="en-PK"/>
        </a:p>
      </dgm:t>
    </dgm:pt>
    <dgm:pt modelId="{2DA806FE-39F2-43FB-A496-0B52ECD6C42D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/>
            <a:t>Data Collection through Focused Group Discussions FGDs, Surveys, Stakeholder and Community Consultations</a:t>
          </a:r>
        </a:p>
      </dgm:t>
    </dgm:pt>
    <dgm:pt modelId="{318ADA12-6C1E-433A-AA1B-DE6862A2680B}" type="parTrans" cxnId="{CD6100DA-DA12-426F-8C7D-D682CB690F7C}">
      <dgm:prSet/>
      <dgm:spPr/>
      <dgm:t>
        <a:bodyPr/>
        <a:lstStyle/>
        <a:p>
          <a:endParaRPr lang="en-PK"/>
        </a:p>
      </dgm:t>
    </dgm:pt>
    <dgm:pt modelId="{F40A5349-E0C2-4BD3-B4B0-E4D2ADA72AEB}" type="sibTrans" cxnId="{CD6100DA-DA12-426F-8C7D-D682CB690F7C}">
      <dgm:prSet/>
      <dgm:spPr/>
      <dgm:t>
        <a:bodyPr/>
        <a:lstStyle/>
        <a:p>
          <a:endParaRPr lang="en-PK"/>
        </a:p>
      </dgm:t>
    </dgm:pt>
    <dgm:pt modelId="{030B5E6D-8599-4E85-B465-BF54B0466EB6}" type="pres">
      <dgm:prSet presAssocID="{42D1A0C7-1C84-4268-A314-8D90C6D5C07B}" presName="Name0" presStyleCnt="0">
        <dgm:presLayoutVars>
          <dgm:dir/>
          <dgm:animLvl val="lvl"/>
          <dgm:resizeHandles/>
        </dgm:presLayoutVars>
      </dgm:prSet>
      <dgm:spPr/>
    </dgm:pt>
    <dgm:pt modelId="{3E7ADD40-799C-4EA5-946A-88B37AF71066}" type="pres">
      <dgm:prSet presAssocID="{457B969A-E322-4418-9588-38BEFFE9633F}" presName="linNode" presStyleCnt="0"/>
      <dgm:spPr/>
    </dgm:pt>
    <dgm:pt modelId="{ABED760B-3101-4527-9190-C9D76566E6E5}" type="pres">
      <dgm:prSet presAssocID="{457B969A-E322-4418-9588-38BEFFE9633F}" presName="parentShp" presStyleLbl="node1" presStyleIdx="0" presStyleCnt="2">
        <dgm:presLayoutVars>
          <dgm:bulletEnabled val="1"/>
        </dgm:presLayoutVars>
      </dgm:prSet>
      <dgm:spPr/>
    </dgm:pt>
    <dgm:pt modelId="{E4DF53E4-B8D9-4EDD-9541-A511B613A2DD}" type="pres">
      <dgm:prSet presAssocID="{457B969A-E322-4418-9588-38BEFFE9633F}" presName="childShp" presStyleLbl="bgAccFollowNode1" presStyleIdx="0" presStyleCnt="2" custScaleY="155494">
        <dgm:presLayoutVars>
          <dgm:bulletEnabled val="1"/>
        </dgm:presLayoutVars>
      </dgm:prSet>
      <dgm:spPr/>
    </dgm:pt>
    <dgm:pt modelId="{416E0FA5-46D6-4FB1-B05D-8EEEA88F82F9}" type="pres">
      <dgm:prSet presAssocID="{35220CF7-217B-4840-A862-734801E37767}" presName="spacing" presStyleCnt="0"/>
      <dgm:spPr/>
    </dgm:pt>
    <dgm:pt modelId="{22E572CA-1572-4A64-A6F2-611DFD3F1F11}" type="pres">
      <dgm:prSet presAssocID="{6034A30C-DAD0-4645-A6B2-AE91913D4828}" presName="linNode" presStyleCnt="0"/>
      <dgm:spPr/>
    </dgm:pt>
    <dgm:pt modelId="{46968079-2E6B-4301-B187-36C23C2A8D91}" type="pres">
      <dgm:prSet presAssocID="{6034A30C-DAD0-4645-A6B2-AE91913D4828}" presName="parentShp" presStyleLbl="node1" presStyleIdx="1" presStyleCnt="2">
        <dgm:presLayoutVars>
          <dgm:bulletEnabled val="1"/>
        </dgm:presLayoutVars>
      </dgm:prSet>
      <dgm:spPr/>
    </dgm:pt>
    <dgm:pt modelId="{28BDAEF2-9A25-40CB-BE17-6271EEB53BD6}" type="pres">
      <dgm:prSet presAssocID="{6034A30C-DAD0-4645-A6B2-AE91913D482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7852E1D-3B17-4395-BE75-14DC2755D748}" type="presOf" srcId="{169B8FD8-759A-4A25-82EF-E14DDA285358}" destId="{E4DF53E4-B8D9-4EDD-9541-A511B613A2DD}" srcOrd="0" destOrd="4" presId="urn:microsoft.com/office/officeart/2005/8/layout/vList6"/>
    <dgm:cxn modelId="{430AA61F-6784-4342-A7F1-FC162FEC20A1}" type="presOf" srcId="{457B969A-E322-4418-9588-38BEFFE9633F}" destId="{ABED760B-3101-4527-9190-C9D76566E6E5}" srcOrd="0" destOrd="0" presId="urn:microsoft.com/office/officeart/2005/8/layout/vList6"/>
    <dgm:cxn modelId="{90517F26-FDF9-4F5B-9C93-671A522E0903}" type="presOf" srcId="{9B3F341A-5038-4825-B790-69D7B6A324F6}" destId="{28BDAEF2-9A25-40CB-BE17-6271EEB53BD6}" srcOrd="0" destOrd="2" presId="urn:microsoft.com/office/officeart/2005/8/layout/vList6"/>
    <dgm:cxn modelId="{17DEC02F-FAC7-4134-8C13-1049466595C2}" type="presOf" srcId="{8158A0A2-14FB-4BE8-BA09-CC42C5F9E83C}" destId="{E4DF53E4-B8D9-4EDD-9541-A511B613A2DD}" srcOrd="0" destOrd="5" presId="urn:microsoft.com/office/officeart/2005/8/layout/vList6"/>
    <dgm:cxn modelId="{49E77034-4CF4-4039-8809-5C4FA34DC6E1}" type="presOf" srcId="{CC379B8C-421E-4E2A-AFED-CD9BBECB9241}" destId="{E4DF53E4-B8D9-4EDD-9541-A511B613A2DD}" srcOrd="0" destOrd="0" presId="urn:microsoft.com/office/officeart/2005/8/layout/vList6"/>
    <dgm:cxn modelId="{4C948F39-8C24-42BA-AF38-0740A4F2BE4D}" srcId="{457B969A-E322-4418-9588-38BEFFE9633F}" destId="{8158A0A2-14FB-4BE8-BA09-CC42C5F9E83C}" srcOrd="5" destOrd="0" parTransId="{0AC6E864-0CE7-4A00-905A-33C922BC4DCD}" sibTransId="{ED96F12D-94CB-4B83-83AC-DF79BF291A0F}"/>
    <dgm:cxn modelId="{C937733C-2F37-4148-BD18-E730B237ABE2}" srcId="{457B969A-E322-4418-9588-38BEFFE9633F}" destId="{F55A1E23-8420-4DF8-9B9A-7E5A366FEBDB}" srcOrd="2" destOrd="0" parTransId="{2F73F9D8-0812-4BD4-A1CA-F13A39E3D804}" sibTransId="{9DF64F77-E940-4515-B09E-EBF110F08B7B}"/>
    <dgm:cxn modelId="{91663144-40F9-43B6-9C55-0AC12FDCBFD7}" srcId="{6034A30C-DAD0-4645-A6B2-AE91913D4828}" destId="{9B3F341A-5038-4825-B790-69D7B6A324F6}" srcOrd="2" destOrd="0" parTransId="{0FDFDA77-7FED-47D1-BCE9-E844E28D13D6}" sibTransId="{0157F769-57EC-47F3-85F0-FFA5760841A2}"/>
    <dgm:cxn modelId="{68627069-F79B-496D-915E-7E30895D69B6}" srcId="{457B969A-E322-4418-9588-38BEFFE9633F}" destId="{CC379B8C-421E-4E2A-AFED-CD9BBECB9241}" srcOrd="0" destOrd="0" parTransId="{BF1C8161-AFBC-413D-A8C9-57F8BE4B0BAC}" sibTransId="{E5899D45-5BA9-47A8-88DD-193D7C0343B6}"/>
    <dgm:cxn modelId="{78AEEF49-2622-4147-ACFD-825112E92544}" type="presOf" srcId="{42D1A0C7-1C84-4268-A314-8D90C6D5C07B}" destId="{030B5E6D-8599-4E85-B465-BF54B0466EB6}" srcOrd="0" destOrd="0" presId="urn:microsoft.com/office/officeart/2005/8/layout/vList6"/>
    <dgm:cxn modelId="{B67D8A4E-FF13-41E8-A67E-EA692477D65B}" type="presOf" srcId="{289C831E-4263-42B3-97D0-AE6D25B058FF}" destId="{28BDAEF2-9A25-40CB-BE17-6271EEB53BD6}" srcOrd="0" destOrd="1" presId="urn:microsoft.com/office/officeart/2005/8/layout/vList6"/>
    <dgm:cxn modelId="{073CB070-D216-4539-8B3C-D987C92D8E0D}" type="presOf" srcId="{CBF16373-DE54-4B35-9BC1-74ABD58649C1}" destId="{28BDAEF2-9A25-40CB-BE17-6271EEB53BD6}" srcOrd="0" destOrd="3" presId="urn:microsoft.com/office/officeart/2005/8/layout/vList6"/>
    <dgm:cxn modelId="{C4A1B076-6543-4D29-8B78-33883D865918}" srcId="{6034A30C-DAD0-4645-A6B2-AE91913D4828}" destId="{CBF16373-DE54-4B35-9BC1-74ABD58649C1}" srcOrd="3" destOrd="0" parTransId="{051EA7D8-5E0A-41AF-A9C3-7C1F86EDFE9A}" sibTransId="{F630F011-EF92-4EB4-A2B2-70023B94E673}"/>
    <dgm:cxn modelId="{FD77477B-259C-43CA-8A69-3D0C641C05B2}" srcId="{42D1A0C7-1C84-4268-A314-8D90C6D5C07B}" destId="{457B969A-E322-4418-9588-38BEFFE9633F}" srcOrd="0" destOrd="0" parTransId="{AF487AEA-DD0A-4669-9951-800D3A997267}" sibTransId="{35220CF7-217B-4840-A862-734801E37767}"/>
    <dgm:cxn modelId="{6DCE2B7D-3649-4E03-BDA0-FC9CCCD09708}" srcId="{457B969A-E322-4418-9588-38BEFFE9633F}" destId="{169B8FD8-759A-4A25-82EF-E14DDA285358}" srcOrd="4" destOrd="0" parTransId="{77631412-2D53-495E-B22A-1A750BDD4B45}" sibTransId="{213A878B-F750-4AD8-8D6C-54231A70C0AB}"/>
    <dgm:cxn modelId="{ED45DE97-641B-47FC-9CC1-6FBCE616D6AD}" srcId="{457B969A-E322-4418-9588-38BEFFE9633F}" destId="{1C995C0F-DDE1-4590-91F3-07AB7C899715}" srcOrd="6" destOrd="0" parTransId="{0B884BC0-DCE5-414C-8BED-CA9E329158AA}" sibTransId="{42CD75B5-D521-49A1-831E-98D8822C3F66}"/>
    <dgm:cxn modelId="{068B6BB4-54F7-45BC-891B-336729E0D79F}" type="presOf" srcId="{1C995C0F-DDE1-4590-91F3-07AB7C899715}" destId="{E4DF53E4-B8D9-4EDD-9541-A511B613A2DD}" srcOrd="0" destOrd="6" presId="urn:microsoft.com/office/officeart/2005/8/layout/vList6"/>
    <dgm:cxn modelId="{AFFB16BF-AF71-4F59-ADBC-7925257132AC}" type="presOf" srcId="{2DA806FE-39F2-43FB-A496-0B52ECD6C42D}" destId="{E4DF53E4-B8D9-4EDD-9541-A511B613A2DD}" srcOrd="0" destOrd="3" presId="urn:microsoft.com/office/officeart/2005/8/layout/vList6"/>
    <dgm:cxn modelId="{37164ABF-F696-48F5-888F-A9204797E988}" type="presOf" srcId="{6034A30C-DAD0-4645-A6B2-AE91913D4828}" destId="{46968079-2E6B-4301-B187-36C23C2A8D91}" srcOrd="0" destOrd="0" presId="urn:microsoft.com/office/officeart/2005/8/layout/vList6"/>
    <dgm:cxn modelId="{19CC40C2-56D3-49EC-9593-AA8BCC8C77B2}" type="presOf" srcId="{1D288551-5326-4C31-B936-E795A24C126C}" destId="{E4DF53E4-B8D9-4EDD-9541-A511B613A2DD}" srcOrd="0" destOrd="1" presId="urn:microsoft.com/office/officeart/2005/8/layout/vList6"/>
    <dgm:cxn modelId="{F20476C6-5286-454E-8F01-E3FA56B3C6BB}" srcId="{6034A30C-DAD0-4645-A6B2-AE91913D4828}" destId="{289C831E-4263-42B3-97D0-AE6D25B058FF}" srcOrd="1" destOrd="0" parTransId="{CABA40E8-6991-4FC9-9E97-0F73459247A6}" sibTransId="{F5AE0416-B325-497F-B48F-974A01FB5E16}"/>
    <dgm:cxn modelId="{963BB9CE-12A4-49F5-AC76-41D07BC8C1A3}" type="presOf" srcId="{73DC88A7-D0FF-417F-B5F7-62A4D52D942F}" destId="{28BDAEF2-9A25-40CB-BE17-6271EEB53BD6}" srcOrd="0" destOrd="0" presId="urn:microsoft.com/office/officeart/2005/8/layout/vList6"/>
    <dgm:cxn modelId="{B1C5E5D0-4FE7-4121-9348-01CD504F091E}" srcId="{42D1A0C7-1C84-4268-A314-8D90C6D5C07B}" destId="{6034A30C-DAD0-4645-A6B2-AE91913D4828}" srcOrd="1" destOrd="0" parTransId="{5A361E80-1005-4EC5-A92E-833F97EA7409}" sibTransId="{9BEB92DF-1666-4512-8D75-DB5E22A641BF}"/>
    <dgm:cxn modelId="{CD6100DA-DA12-426F-8C7D-D682CB690F7C}" srcId="{457B969A-E322-4418-9588-38BEFFE9633F}" destId="{2DA806FE-39F2-43FB-A496-0B52ECD6C42D}" srcOrd="3" destOrd="0" parTransId="{318ADA12-6C1E-433A-AA1B-DE6862A2680B}" sibTransId="{F40A5349-E0C2-4BD3-B4B0-E4D2ADA72AEB}"/>
    <dgm:cxn modelId="{B89A45E3-DDE5-4194-B5AB-E99A6E243CDD}" srcId="{457B969A-E322-4418-9588-38BEFFE9633F}" destId="{1D288551-5326-4C31-B936-E795A24C126C}" srcOrd="1" destOrd="0" parTransId="{B41CDD53-60A3-4585-ADC8-FBAFD80A33EA}" sibTransId="{C334230A-3D6A-4E65-81B2-F372EAD8D57F}"/>
    <dgm:cxn modelId="{569B77E4-29A4-4520-8CE7-89BE234876B2}" type="presOf" srcId="{F55A1E23-8420-4DF8-9B9A-7E5A366FEBDB}" destId="{E4DF53E4-B8D9-4EDD-9541-A511B613A2DD}" srcOrd="0" destOrd="2" presId="urn:microsoft.com/office/officeart/2005/8/layout/vList6"/>
    <dgm:cxn modelId="{3DC57BF9-E2A1-40D2-AE95-7A768CF9FCF6}" srcId="{6034A30C-DAD0-4645-A6B2-AE91913D4828}" destId="{73DC88A7-D0FF-417F-B5F7-62A4D52D942F}" srcOrd="0" destOrd="0" parTransId="{A1232D78-77F3-44E6-A064-90813EA9E62D}" sibTransId="{6EFF12D3-3B58-4BF6-8A0D-57A2CA4388FD}"/>
    <dgm:cxn modelId="{ED41B9F4-2CE1-43DC-842A-DA5D02685723}" type="presParOf" srcId="{030B5E6D-8599-4E85-B465-BF54B0466EB6}" destId="{3E7ADD40-799C-4EA5-946A-88B37AF71066}" srcOrd="0" destOrd="0" presId="urn:microsoft.com/office/officeart/2005/8/layout/vList6"/>
    <dgm:cxn modelId="{2CA359F6-E853-495E-883F-0FD648DD9A4E}" type="presParOf" srcId="{3E7ADD40-799C-4EA5-946A-88B37AF71066}" destId="{ABED760B-3101-4527-9190-C9D76566E6E5}" srcOrd="0" destOrd="0" presId="urn:microsoft.com/office/officeart/2005/8/layout/vList6"/>
    <dgm:cxn modelId="{CD6F8162-549B-41EA-8CFB-7A12B99A56A5}" type="presParOf" srcId="{3E7ADD40-799C-4EA5-946A-88B37AF71066}" destId="{E4DF53E4-B8D9-4EDD-9541-A511B613A2DD}" srcOrd="1" destOrd="0" presId="urn:microsoft.com/office/officeart/2005/8/layout/vList6"/>
    <dgm:cxn modelId="{BECD75F6-1CA3-4D3B-A649-BCB1E146A29B}" type="presParOf" srcId="{030B5E6D-8599-4E85-B465-BF54B0466EB6}" destId="{416E0FA5-46D6-4FB1-B05D-8EEEA88F82F9}" srcOrd="1" destOrd="0" presId="urn:microsoft.com/office/officeart/2005/8/layout/vList6"/>
    <dgm:cxn modelId="{3A7755EC-A33C-4EDB-AE8F-DA5B725A5F5F}" type="presParOf" srcId="{030B5E6D-8599-4E85-B465-BF54B0466EB6}" destId="{22E572CA-1572-4A64-A6F2-611DFD3F1F11}" srcOrd="2" destOrd="0" presId="urn:microsoft.com/office/officeart/2005/8/layout/vList6"/>
    <dgm:cxn modelId="{BBF11F89-F8FB-4A84-A42E-6DCF5BF528BE}" type="presParOf" srcId="{22E572CA-1572-4A64-A6F2-611DFD3F1F11}" destId="{46968079-2E6B-4301-B187-36C23C2A8D91}" srcOrd="0" destOrd="0" presId="urn:microsoft.com/office/officeart/2005/8/layout/vList6"/>
    <dgm:cxn modelId="{D5066173-CAB1-4984-ADD5-CE651DE24ECF}" type="presParOf" srcId="{22E572CA-1572-4A64-A6F2-611DFD3F1F11}" destId="{28BDAEF2-9A25-40CB-BE17-6271EEB53B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D1A0C7-1C84-4268-A314-8D90C6D5C07B}" type="doc">
      <dgm:prSet loTypeId="urn:microsoft.com/office/officeart/2005/8/layout/vList6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A0F7F289-9F9F-4ECA-B024-A0ECFDEC1380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Stakeholder and Community Engagement</a:t>
          </a:r>
        </a:p>
      </dgm:t>
    </dgm:pt>
    <dgm:pt modelId="{CF27A4B3-90AA-47AB-A77C-7FB339C9A333}" type="parTrans" cxnId="{6F008602-21BD-4E7D-A7BA-D4002D289197}">
      <dgm:prSet/>
      <dgm:spPr/>
      <dgm:t>
        <a:bodyPr/>
        <a:lstStyle/>
        <a:p>
          <a:endParaRPr lang="en-US"/>
        </a:p>
      </dgm:t>
    </dgm:pt>
    <dgm:pt modelId="{423BC316-1691-4C28-BDCC-7E133374DFCE}" type="sibTrans" cxnId="{6F008602-21BD-4E7D-A7BA-D4002D289197}">
      <dgm:prSet/>
      <dgm:spPr/>
      <dgm:t>
        <a:bodyPr/>
        <a:lstStyle/>
        <a:p>
          <a:endParaRPr lang="en-US"/>
        </a:p>
      </dgm:t>
    </dgm:pt>
    <dgm:pt modelId="{EE1C48D7-BF86-4F9E-944C-B50164F81593}">
      <dgm:prSet phldrT="[Text]" custT="1"/>
      <dgm:spPr/>
      <dgm:t>
        <a:bodyPr/>
        <a:lstStyle/>
        <a:p>
          <a:r>
            <a:rPr lang="en-US" sz="1400" dirty="0"/>
            <a:t>Stakeholder Engagement with Academia, NGOs, Government Departments, district administrations to update/revise existing frameworks and plans</a:t>
          </a:r>
        </a:p>
      </dgm:t>
    </dgm:pt>
    <dgm:pt modelId="{A3CF5D58-9ED7-4DCC-AB8B-AB85E9284E0F}" type="parTrans" cxnId="{7BE42A65-C35A-4E8B-926A-B43D6F588C03}">
      <dgm:prSet/>
      <dgm:spPr/>
      <dgm:t>
        <a:bodyPr/>
        <a:lstStyle/>
        <a:p>
          <a:endParaRPr lang="en-US"/>
        </a:p>
      </dgm:t>
    </dgm:pt>
    <dgm:pt modelId="{C824091D-9F3C-40CD-B7A7-10A84333C98E}" type="sibTrans" cxnId="{7BE42A65-C35A-4E8B-926A-B43D6F588C03}">
      <dgm:prSet/>
      <dgm:spPr/>
      <dgm:t>
        <a:bodyPr/>
        <a:lstStyle/>
        <a:p>
          <a:endParaRPr lang="en-US"/>
        </a:p>
      </dgm:t>
    </dgm:pt>
    <dgm:pt modelId="{ED6970EE-B918-45C3-B4CF-401BD740EE48}">
      <dgm:prSet phldrT="[Text]"/>
      <dgm:spPr/>
      <dgm:t>
        <a:bodyPr/>
        <a:lstStyle/>
        <a:p>
          <a:endParaRPr lang="en-US" sz="900" dirty="0"/>
        </a:p>
      </dgm:t>
    </dgm:pt>
    <dgm:pt modelId="{8DBFCA7B-7D5B-4ADE-8864-596A3AD2A73A}" type="parTrans" cxnId="{1353E413-01E3-4F6C-8EBF-4CDA322EA991}">
      <dgm:prSet/>
      <dgm:spPr/>
      <dgm:t>
        <a:bodyPr/>
        <a:lstStyle/>
        <a:p>
          <a:endParaRPr lang="en-US"/>
        </a:p>
      </dgm:t>
    </dgm:pt>
    <dgm:pt modelId="{ED16AC9C-1E66-427B-9609-810F003D55CE}" type="sibTrans" cxnId="{1353E413-01E3-4F6C-8EBF-4CDA322EA991}">
      <dgm:prSet/>
      <dgm:spPr/>
      <dgm:t>
        <a:bodyPr/>
        <a:lstStyle/>
        <a:p>
          <a:endParaRPr lang="en-US"/>
        </a:p>
      </dgm:t>
    </dgm:pt>
    <dgm:pt modelId="{32D3DCC5-AF29-448E-B4EE-2610EEBB5524}">
      <dgm:prSet phldrT="[Text]"/>
      <dgm:spPr/>
      <dgm:t>
        <a:bodyPr/>
        <a:lstStyle/>
        <a:p>
          <a:endParaRPr lang="en-US" sz="900" dirty="0"/>
        </a:p>
      </dgm:t>
    </dgm:pt>
    <dgm:pt modelId="{A045FD21-CE92-4B1B-A7DB-866F8DD8D1DA}" type="parTrans" cxnId="{A7334AB4-C13D-4C1A-8FCF-9CBB743225BF}">
      <dgm:prSet/>
      <dgm:spPr/>
      <dgm:t>
        <a:bodyPr/>
        <a:lstStyle/>
        <a:p>
          <a:endParaRPr lang="en-US"/>
        </a:p>
      </dgm:t>
    </dgm:pt>
    <dgm:pt modelId="{09F73FF8-9303-484F-A1E5-9E4776BFE8E5}" type="sibTrans" cxnId="{A7334AB4-C13D-4C1A-8FCF-9CBB743225BF}">
      <dgm:prSet/>
      <dgm:spPr/>
      <dgm:t>
        <a:bodyPr/>
        <a:lstStyle/>
        <a:p>
          <a:endParaRPr lang="en-US"/>
        </a:p>
      </dgm:t>
    </dgm:pt>
    <dgm:pt modelId="{54516A7A-6312-44B6-A8C5-4AC98168C8F1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Capacity Building on Women’s Rights and GBV Risks</a:t>
          </a:r>
        </a:p>
      </dgm:t>
    </dgm:pt>
    <dgm:pt modelId="{5A196C7D-0FDB-4639-9EFA-76C6545D1D49}" type="parTrans" cxnId="{27E60411-2C34-465F-B3AA-E61C6DEF054A}">
      <dgm:prSet/>
      <dgm:spPr/>
      <dgm:t>
        <a:bodyPr/>
        <a:lstStyle/>
        <a:p>
          <a:endParaRPr lang="en-US"/>
        </a:p>
      </dgm:t>
    </dgm:pt>
    <dgm:pt modelId="{A9B7B273-E725-4E16-A94C-0145C0F3A215}" type="sibTrans" cxnId="{27E60411-2C34-465F-B3AA-E61C6DEF054A}">
      <dgm:prSet/>
      <dgm:spPr/>
      <dgm:t>
        <a:bodyPr/>
        <a:lstStyle/>
        <a:p>
          <a:endParaRPr lang="en-US"/>
        </a:p>
      </dgm:t>
    </dgm:pt>
    <dgm:pt modelId="{8A2E38B0-1E7D-492A-91E9-E9C18A9FEDA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Implementers/Project Staff</a:t>
          </a:r>
        </a:p>
      </dgm:t>
    </dgm:pt>
    <dgm:pt modelId="{2D0BE201-B21F-4E81-B0AD-AF8389F121DB}" type="parTrans" cxnId="{186C2013-05AE-4322-8585-2239C7954D63}">
      <dgm:prSet/>
      <dgm:spPr/>
      <dgm:t>
        <a:bodyPr/>
        <a:lstStyle/>
        <a:p>
          <a:endParaRPr lang="en-US"/>
        </a:p>
      </dgm:t>
    </dgm:pt>
    <dgm:pt modelId="{8DBAF904-29C7-41E3-8B24-05573689FC91}" type="sibTrans" cxnId="{186C2013-05AE-4322-8585-2239C7954D63}">
      <dgm:prSet/>
      <dgm:spPr/>
      <dgm:t>
        <a:bodyPr/>
        <a:lstStyle/>
        <a:p>
          <a:endParaRPr lang="en-US"/>
        </a:p>
      </dgm:t>
    </dgm:pt>
    <dgm:pt modelId="{336864A6-13BD-44A2-ACAC-FCA730CD53B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Government officials</a:t>
          </a:r>
        </a:p>
      </dgm:t>
    </dgm:pt>
    <dgm:pt modelId="{D79C7C71-9400-4FC7-BAB2-2831BC5E3922}" type="parTrans" cxnId="{41011055-1CE3-45BC-A2FB-A6ECD35BE329}">
      <dgm:prSet/>
      <dgm:spPr/>
      <dgm:t>
        <a:bodyPr/>
        <a:lstStyle/>
        <a:p>
          <a:endParaRPr lang="en-PK"/>
        </a:p>
      </dgm:t>
    </dgm:pt>
    <dgm:pt modelId="{B8BB6862-005B-4645-981E-418A53B610F7}" type="sibTrans" cxnId="{41011055-1CE3-45BC-A2FB-A6ECD35BE329}">
      <dgm:prSet/>
      <dgm:spPr/>
      <dgm:t>
        <a:bodyPr/>
        <a:lstStyle/>
        <a:p>
          <a:endParaRPr lang="en-PK"/>
        </a:p>
      </dgm:t>
    </dgm:pt>
    <dgm:pt modelId="{9A2189FC-E81A-40EA-815D-79F091B9550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Field and operational level (surveyors, registration staff)</a:t>
          </a:r>
        </a:p>
      </dgm:t>
    </dgm:pt>
    <dgm:pt modelId="{23678D9D-7470-4141-B7AD-C823ED3148FC}" type="parTrans" cxnId="{D084C9B3-9664-45AA-B2B6-D994D99178FB}">
      <dgm:prSet/>
      <dgm:spPr/>
      <dgm:t>
        <a:bodyPr/>
        <a:lstStyle/>
        <a:p>
          <a:endParaRPr lang="en-PK"/>
        </a:p>
      </dgm:t>
    </dgm:pt>
    <dgm:pt modelId="{91F736FF-BB27-431F-85E9-7E9840E93CEB}" type="sibTrans" cxnId="{D084C9B3-9664-45AA-B2B6-D994D99178FB}">
      <dgm:prSet/>
      <dgm:spPr/>
      <dgm:t>
        <a:bodyPr/>
        <a:lstStyle/>
        <a:p>
          <a:endParaRPr lang="en-PK"/>
        </a:p>
      </dgm:t>
    </dgm:pt>
    <dgm:pt modelId="{06655E0E-4009-41C1-B9CD-365DEA0D702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Project beneficiaries</a:t>
          </a:r>
        </a:p>
      </dgm:t>
    </dgm:pt>
    <dgm:pt modelId="{9C550211-2BB4-47F3-8EAD-460FF940278E}" type="parTrans" cxnId="{E8BDD409-2B79-4D9C-A300-42A1028B8F56}">
      <dgm:prSet/>
      <dgm:spPr/>
      <dgm:t>
        <a:bodyPr/>
        <a:lstStyle/>
        <a:p>
          <a:endParaRPr lang="en-PK"/>
        </a:p>
      </dgm:t>
    </dgm:pt>
    <dgm:pt modelId="{3B967535-52F7-415E-90AA-B0FA64900BD1}" type="sibTrans" cxnId="{E8BDD409-2B79-4D9C-A300-42A1028B8F56}">
      <dgm:prSet/>
      <dgm:spPr/>
      <dgm:t>
        <a:bodyPr/>
        <a:lstStyle/>
        <a:p>
          <a:endParaRPr lang="en-PK"/>
        </a:p>
      </dgm:t>
    </dgm:pt>
    <dgm:pt modelId="{621C2422-0802-4FF5-9751-DCBE76B6E52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Contractors</a:t>
          </a:r>
        </a:p>
      </dgm:t>
    </dgm:pt>
    <dgm:pt modelId="{79BE413A-AD16-4BBB-8997-5C4ADDF3C2F5}" type="parTrans" cxnId="{A001F66A-DD01-43C4-8E79-3509A961A7B8}">
      <dgm:prSet/>
      <dgm:spPr/>
      <dgm:t>
        <a:bodyPr/>
        <a:lstStyle/>
        <a:p>
          <a:endParaRPr lang="en-PK"/>
        </a:p>
      </dgm:t>
    </dgm:pt>
    <dgm:pt modelId="{6E1E233C-E996-4063-BB32-6AF0679CCE6C}" type="sibTrans" cxnId="{A001F66A-DD01-43C4-8E79-3509A961A7B8}">
      <dgm:prSet/>
      <dgm:spPr/>
      <dgm:t>
        <a:bodyPr/>
        <a:lstStyle/>
        <a:p>
          <a:endParaRPr lang="en-PK"/>
        </a:p>
      </dgm:t>
    </dgm:pt>
    <dgm:pt modelId="{789C7FCC-9CEC-411A-9886-57DA711EE8A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800"/>
        </a:p>
      </dgm:t>
    </dgm:pt>
    <dgm:pt modelId="{FC6E5442-63A2-4541-86BD-BB5F81FD4AA7}" type="parTrans" cxnId="{E0483B1A-5C2D-4F57-AD47-DAD85D0F2557}">
      <dgm:prSet/>
      <dgm:spPr/>
      <dgm:t>
        <a:bodyPr/>
        <a:lstStyle/>
        <a:p>
          <a:endParaRPr lang="en-PK"/>
        </a:p>
      </dgm:t>
    </dgm:pt>
    <dgm:pt modelId="{DBC434F4-0338-49A7-A9CF-83C0699D781D}" type="sibTrans" cxnId="{E0483B1A-5C2D-4F57-AD47-DAD85D0F2557}">
      <dgm:prSet/>
      <dgm:spPr/>
      <dgm:t>
        <a:bodyPr/>
        <a:lstStyle/>
        <a:p>
          <a:endParaRPr lang="en-PK"/>
        </a:p>
      </dgm:t>
    </dgm:pt>
    <dgm:pt modelId="{33B90A8A-1988-49CE-851C-2D03C7DD1E4C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Gender Sensitive Dispute Resolution</a:t>
          </a:r>
        </a:p>
      </dgm:t>
    </dgm:pt>
    <dgm:pt modelId="{8A2D0626-4BAD-43FC-8A25-23BF07DE0053}" type="parTrans" cxnId="{3E76F9C5-A24A-4647-9A6B-08D8DEFDD370}">
      <dgm:prSet/>
      <dgm:spPr/>
      <dgm:t>
        <a:bodyPr/>
        <a:lstStyle/>
        <a:p>
          <a:endParaRPr lang="en-US"/>
        </a:p>
      </dgm:t>
    </dgm:pt>
    <dgm:pt modelId="{B10DCA43-E3AB-4E85-B77F-6BD11822FE34}" type="sibTrans" cxnId="{3E76F9C5-A24A-4647-9A6B-08D8DEFDD370}">
      <dgm:prSet/>
      <dgm:spPr/>
      <dgm:t>
        <a:bodyPr/>
        <a:lstStyle/>
        <a:p>
          <a:endParaRPr lang="en-US"/>
        </a:p>
      </dgm:t>
    </dgm:pt>
    <dgm:pt modelId="{71C78D00-12F8-49A5-9CA4-BBF7F0A4A5A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Operationalization of a grievance redress mechanism (GRM) to address a range of grievances, including property rights issues &amp; GBV sexual harassment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974131-6DB9-4761-BFE0-EDE3F681A10B}" type="parTrans" cxnId="{EAB91A51-799A-4855-A52A-0E06F01021FC}">
      <dgm:prSet/>
      <dgm:spPr/>
      <dgm:t>
        <a:bodyPr/>
        <a:lstStyle/>
        <a:p>
          <a:endParaRPr lang="en-US"/>
        </a:p>
      </dgm:t>
    </dgm:pt>
    <dgm:pt modelId="{BC40D771-8A39-4923-B11D-681747F01120}" type="sibTrans" cxnId="{EAB91A51-799A-4855-A52A-0E06F01021FC}">
      <dgm:prSet/>
      <dgm:spPr/>
      <dgm:t>
        <a:bodyPr/>
        <a:lstStyle/>
        <a:p>
          <a:endParaRPr lang="en-US"/>
        </a:p>
      </dgm:t>
    </dgm:pt>
    <dgm:pt modelId="{D3D0D8F3-D2C2-45A4-A866-CDD0B60E8831}">
      <dgm:prSet phldrT="[Text]" custT="1"/>
      <dgm:spPr/>
      <dgm:t>
        <a:bodyPr/>
        <a:lstStyle/>
        <a:p>
          <a:endParaRPr lang="en-US" sz="1400" dirty="0"/>
        </a:p>
      </dgm:t>
    </dgm:pt>
    <dgm:pt modelId="{EEAFAA4E-C499-4660-A3C9-495DF82A07BC}" type="parTrans" cxnId="{69DB79BD-5B10-45B5-B096-0E555157AB0C}">
      <dgm:prSet/>
      <dgm:spPr/>
      <dgm:t>
        <a:bodyPr/>
        <a:lstStyle/>
        <a:p>
          <a:endParaRPr lang="en-PK"/>
        </a:p>
      </dgm:t>
    </dgm:pt>
    <dgm:pt modelId="{8A5745E7-876F-43C7-BDA6-FBC6138B7F22}" type="sibTrans" cxnId="{69DB79BD-5B10-45B5-B096-0E555157AB0C}">
      <dgm:prSet/>
      <dgm:spPr/>
      <dgm:t>
        <a:bodyPr/>
        <a:lstStyle/>
        <a:p>
          <a:endParaRPr lang="en-PK"/>
        </a:p>
      </dgm:t>
    </dgm:pt>
    <dgm:pt modelId="{0AC1147D-0E58-4064-BC38-0CD433688A26}">
      <dgm:prSet phldrT="[Text]" custT="1"/>
      <dgm:spPr/>
      <dgm:t>
        <a:bodyPr/>
        <a:lstStyle/>
        <a:p>
          <a:r>
            <a:rPr lang="en-US" sz="1400" dirty="0"/>
            <a:t>Engagement with  community leaders, Opinion leaders, grass root level NGOs and CBO community to dispel misconceptions/misinformation regarding the project</a:t>
          </a:r>
        </a:p>
      </dgm:t>
    </dgm:pt>
    <dgm:pt modelId="{BB7C0645-0FDB-4BA4-B1FE-AE38FCACAB5E}" type="parTrans" cxnId="{064A7B0E-696E-4486-8DC1-19D0D37184DE}">
      <dgm:prSet/>
      <dgm:spPr/>
      <dgm:t>
        <a:bodyPr/>
        <a:lstStyle/>
        <a:p>
          <a:endParaRPr lang="en-PK"/>
        </a:p>
      </dgm:t>
    </dgm:pt>
    <dgm:pt modelId="{4DC06B14-1FFF-44B2-A27A-7B70B6D99439}" type="sibTrans" cxnId="{064A7B0E-696E-4486-8DC1-19D0D37184DE}">
      <dgm:prSet/>
      <dgm:spPr/>
      <dgm:t>
        <a:bodyPr/>
        <a:lstStyle/>
        <a:p>
          <a:endParaRPr lang="en-PK"/>
        </a:p>
      </dgm:t>
    </dgm:pt>
    <dgm:pt modelId="{FCCCB61B-73EE-479D-9EFE-66A4D4D90761}">
      <dgm:prSet phldrT="[Text]" custT="1"/>
      <dgm:spPr/>
      <dgm:t>
        <a:bodyPr/>
        <a:lstStyle/>
        <a:p>
          <a:r>
            <a:rPr lang="en-US" sz="1400" dirty="0"/>
            <a:t>Building the narrative that women are also key beneficiaries of the project</a:t>
          </a:r>
        </a:p>
      </dgm:t>
    </dgm:pt>
    <dgm:pt modelId="{3702D998-828A-4391-BD54-22DB51E5FB07}" type="parTrans" cxnId="{0F727B03-9AC6-4613-8BA7-EBDE4256A687}">
      <dgm:prSet/>
      <dgm:spPr/>
      <dgm:t>
        <a:bodyPr/>
        <a:lstStyle/>
        <a:p>
          <a:endParaRPr lang="en-PK"/>
        </a:p>
      </dgm:t>
    </dgm:pt>
    <dgm:pt modelId="{BC6079B9-33F9-48E3-B244-B5FC9DB79F54}" type="sibTrans" cxnId="{0F727B03-9AC6-4613-8BA7-EBDE4256A687}">
      <dgm:prSet/>
      <dgm:spPr/>
      <dgm:t>
        <a:bodyPr/>
        <a:lstStyle/>
        <a:p>
          <a:endParaRPr lang="en-PK"/>
        </a:p>
      </dgm:t>
    </dgm:pt>
    <dgm:pt modelId="{030B5E6D-8599-4E85-B465-BF54B0466EB6}" type="pres">
      <dgm:prSet presAssocID="{42D1A0C7-1C84-4268-A314-8D90C6D5C07B}" presName="Name0" presStyleCnt="0">
        <dgm:presLayoutVars>
          <dgm:dir/>
          <dgm:animLvl val="lvl"/>
          <dgm:resizeHandles/>
        </dgm:presLayoutVars>
      </dgm:prSet>
      <dgm:spPr/>
    </dgm:pt>
    <dgm:pt modelId="{4E618877-E562-4265-A123-87D98C1D5BB5}" type="pres">
      <dgm:prSet presAssocID="{A0F7F289-9F9F-4ECA-B024-A0ECFDEC1380}" presName="linNode" presStyleCnt="0"/>
      <dgm:spPr/>
    </dgm:pt>
    <dgm:pt modelId="{18FC00E0-0784-4C6C-B703-F195CD1688AB}" type="pres">
      <dgm:prSet presAssocID="{A0F7F289-9F9F-4ECA-B024-A0ECFDEC1380}" presName="parentShp" presStyleLbl="node1" presStyleIdx="0" presStyleCnt="3" custScaleY="359820">
        <dgm:presLayoutVars>
          <dgm:bulletEnabled val="1"/>
        </dgm:presLayoutVars>
      </dgm:prSet>
      <dgm:spPr/>
    </dgm:pt>
    <dgm:pt modelId="{1A6A44E9-CC88-4A91-8792-99E9FA363CDD}" type="pres">
      <dgm:prSet presAssocID="{A0F7F289-9F9F-4ECA-B024-A0ECFDEC1380}" presName="childShp" presStyleLbl="bgAccFollowNode1" presStyleIdx="0" presStyleCnt="3" custScaleY="658771">
        <dgm:presLayoutVars>
          <dgm:bulletEnabled val="1"/>
        </dgm:presLayoutVars>
      </dgm:prSet>
      <dgm:spPr/>
    </dgm:pt>
    <dgm:pt modelId="{4222B744-B30C-41DA-8940-3FF56C2188B3}" type="pres">
      <dgm:prSet presAssocID="{423BC316-1691-4C28-BDCC-7E133374DFCE}" presName="spacing" presStyleCnt="0"/>
      <dgm:spPr/>
    </dgm:pt>
    <dgm:pt modelId="{462030F0-6979-4799-8270-616F44D7AB7E}" type="pres">
      <dgm:prSet presAssocID="{54516A7A-6312-44B6-A8C5-4AC98168C8F1}" presName="linNode" presStyleCnt="0"/>
      <dgm:spPr/>
    </dgm:pt>
    <dgm:pt modelId="{DFA9334B-3873-40C6-8C89-DA25A1D64F40}" type="pres">
      <dgm:prSet presAssocID="{54516A7A-6312-44B6-A8C5-4AC98168C8F1}" presName="parentShp" presStyleLbl="node1" presStyleIdx="1" presStyleCnt="3" custScaleY="364913">
        <dgm:presLayoutVars>
          <dgm:bulletEnabled val="1"/>
        </dgm:presLayoutVars>
      </dgm:prSet>
      <dgm:spPr/>
    </dgm:pt>
    <dgm:pt modelId="{A279DF08-E0D2-4DE7-9A1B-26698606C2D5}" type="pres">
      <dgm:prSet presAssocID="{54516A7A-6312-44B6-A8C5-4AC98168C8F1}" presName="childShp" presStyleLbl="bgAccFollowNode1" presStyleIdx="1" presStyleCnt="3" custScaleY="573092">
        <dgm:presLayoutVars>
          <dgm:bulletEnabled val="1"/>
        </dgm:presLayoutVars>
      </dgm:prSet>
      <dgm:spPr/>
    </dgm:pt>
    <dgm:pt modelId="{61B0D7C1-4812-4866-BFD1-954D2A9887DD}" type="pres">
      <dgm:prSet presAssocID="{A9B7B273-E725-4E16-A94C-0145C0F3A215}" presName="spacing" presStyleCnt="0"/>
      <dgm:spPr/>
    </dgm:pt>
    <dgm:pt modelId="{1551B5D8-44A3-4DCE-BAFF-BDDC2740FCDE}" type="pres">
      <dgm:prSet presAssocID="{33B90A8A-1988-49CE-851C-2D03C7DD1E4C}" presName="linNode" presStyleCnt="0"/>
      <dgm:spPr/>
    </dgm:pt>
    <dgm:pt modelId="{9A9C8552-E63C-410A-90BC-55EB5A5DA4B7}" type="pres">
      <dgm:prSet presAssocID="{33B90A8A-1988-49CE-851C-2D03C7DD1E4C}" presName="parentShp" presStyleLbl="node1" presStyleIdx="2" presStyleCnt="3" custScaleY="343859">
        <dgm:presLayoutVars>
          <dgm:bulletEnabled val="1"/>
        </dgm:presLayoutVars>
      </dgm:prSet>
      <dgm:spPr/>
    </dgm:pt>
    <dgm:pt modelId="{5BB0EB73-D060-4F11-AAC7-ECC112FDB6A6}" type="pres">
      <dgm:prSet presAssocID="{33B90A8A-1988-49CE-851C-2D03C7DD1E4C}" presName="childShp" presStyleLbl="bgAccFollowNode1" presStyleIdx="2" presStyleCnt="3" custScaleX="102133" custScaleY="417055">
        <dgm:presLayoutVars>
          <dgm:bulletEnabled val="1"/>
        </dgm:presLayoutVars>
      </dgm:prSet>
      <dgm:spPr/>
    </dgm:pt>
  </dgm:ptLst>
  <dgm:cxnLst>
    <dgm:cxn modelId="{6F008602-21BD-4E7D-A7BA-D4002D289197}" srcId="{42D1A0C7-1C84-4268-A314-8D90C6D5C07B}" destId="{A0F7F289-9F9F-4ECA-B024-A0ECFDEC1380}" srcOrd="0" destOrd="0" parTransId="{CF27A4B3-90AA-47AB-A77C-7FB339C9A333}" sibTransId="{423BC316-1691-4C28-BDCC-7E133374DFCE}"/>
    <dgm:cxn modelId="{0F727B03-9AC6-4613-8BA7-EBDE4256A687}" srcId="{A0F7F289-9F9F-4ECA-B024-A0ECFDEC1380}" destId="{FCCCB61B-73EE-479D-9EFE-66A4D4D90761}" srcOrd="2" destOrd="0" parTransId="{3702D998-828A-4391-BD54-22DB51E5FB07}" sibTransId="{BC6079B9-33F9-48E3-B244-B5FC9DB79F54}"/>
    <dgm:cxn modelId="{8C2F5606-3DA2-4CBD-A123-7E59DDF7CBC0}" type="presOf" srcId="{8A2E38B0-1E7D-492A-91E9-E9C18A9FEDAE}" destId="{A279DF08-E0D2-4DE7-9A1B-26698606C2D5}" srcOrd="0" destOrd="0" presId="urn:microsoft.com/office/officeart/2005/8/layout/vList6"/>
    <dgm:cxn modelId="{E8BDD409-2B79-4D9C-A300-42A1028B8F56}" srcId="{54516A7A-6312-44B6-A8C5-4AC98168C8F1}" destId="{06655E0E-4009-41C1-B9CD-365DEA0D7027}" srcOrd="3" destOrd="0" parTransId="{9C550211-2BB4-47F3-8EAD-460FF940278E}" sibTransId="{3B967535-52F7-415E-90AA-B0FA64900BD1}"/>
    <dgm:cxn modelId="{064A7B0E-696E-4486-8DC1-19D0D37184DE}" srcId="{A0F7F289-9F9F-4ECA-B024-A0ECFDEC1380}" destId="{0AC1147D-0E58-4064-BC38-0CD433688A26}" srcOrd="1" destOrd="0" parTransId="{BB7C0645-0FDB-4BA4-B1FE-AE38FCACAB5E}" sibTransId="{4DC06B14-1FFF-44B2-A27A-7B70B6D99439}"/>
    <dgm:cxn modelId="{27E60411-2C34-465F-B3AA-E61C6DEF054A}" srcId="{42D1A0C7-1C84-4268-A314-8D90C6D5C07B}" destId="{54516A7A-6312-44B6-A8C5-4AC98168C8F1}" srcOrd="1" destOrd="0" parTransId="{5A196C7D-0FDB-4639-9EFA-76C6545D1D49}" sibTransId="{A9B7B273-E725-4E16-A94C-0145C0F3A215}"/>
    <dgm:cxn modelId="{186C2013-05AE-4322-8585-2239C7954D63}" srcId="{54516A7A-6312-44B6-A8C5-4AC98168C8F1}" destId="{8A2E38B0-1E7D-492A-91E9-E9C18A9FEDAE}" srcOrd="0" destOrd="0" parTransId="{2D0BE201-B21F-4E81-B0AD-AF8389F121DB}" sibTransId="{8DBAF904-29C7-41E3-8B24-05573689FC91}"/>
    <dgm:cxn modelId="{1353E413-01E3-4F6C-8EBF-4CDA322EA991}" srcId="{A0F7F289-9F9F-4ECA-B024-A0ECFDEC1380}" destId="{ED6970EE-B918-45C3-B4CF-401BD740EE48}" srcOrd="4" destOrd="0" parTransId="{8DBFCA7B-7D5B-4ADE-8864-596A3AD2A73A}" sibTransId="{ED16AC9C-1E66-427B-9609-810F003D55CE}"/>
    <dgm:cxn modelId="{E0483B1A-5C2D-4F57-AD47-DAD85D0F2557}" srcId="{54516A7A-6312-44B6-A8C5-4AC98168C8F1}" destId="{789C7FCC-9CEC-411A-9886-57DA711EE8AA}" srcOrd="5" destOrd="0" parTransId="{FC6E5442-63A2-4541-86BD-BB5F81FD4AA7}" sibTransId="{DBC434F4-0338-49A7-A9CF-83C0699D781D}"/>
    <dgm:cxn modelId="{0788D51E-42E5-4C44-BA7C-7C3E16B8C031}" type="presOf" srcId="{EE1C48D7-BF86-4F9E-944C-B50164F81593}" destId="{1A6A44E9-CC88-4A91-8792-99E9FA363CDD}" srcOrd="0" destOrd="3" presId="urn:microsoft.com/office/officeart/2005/8/layout/vList6"/>
    <dgm:cxn modelId="{D9825B2B-2399-44EF-BF4C-52AC217BC1AF}" type="presOf" srcId="{789C7FCC-9CEC-411A-9886-57DA711EE8AA}" destId="{A279DF08-E0D2-4DE7-9A1B-26698606C2D5}" srcOrd="0" destOrd="5" presId="urn:microsoft.com/office/officeart/2005/8/layout/vList6"/>
    <dgm:cxn modelId="{A43A5530-96ED-4B85-92D1-338FA095B645}" type="presOf" srcId="{42D1A0C7-1C84-4268-A314-8D90C6D5C07B}" destId="{030B5E6D-8599-4E85-B465-BF54B0466EB6}" srcOrd="0" destOrd="0" presId="urn:microsoft.com/office/officeart/2005/8/layout/vList6"/>
    <dgm:cxn modelId="{7FA18A31-EDE4-4B5D-AAF2-555521BA6EE8}" type="presOf" srcId="{621C2422-0802-4FF5-9751-DCBE76B6E522}" destId="{A279DF08-E0D2-4DE7-9A1B-26698606C2D5}" srcOrd="0" destOrd="4" presId="urn:microsoft.com/office/officeart/2005/8/layout/vList6"/>
    <dgm:cxn modelId="{7BE42A65-C35A-4E8B-926A-B43D6F588C03}" srcId="{A0F7F289-9F9F-4ECA-B024-A0ECFDEC1380}" destId="{EE1C48D7-BF86-4F9E-944C-B50164F81593}" srcOrd="3" destOrd="0" parTransId="{A3CF5D58-9ED7-4DCC-AB8B-AB85E9284E0F}" sibTransId="{C824091D-9F3C-40CD-B7A7-10A84333C98E}"/>
    <dgm:cxn modelId="{0B2A0E66-5828-49A2-BDAF-B9686610E897}" type="presOf" srcId="{06655E0E-4009-41C1-B9CD-365DEA0D7027}" destId="{A279DF08-E0D2-4DE7-9A1B-26698606C2D5}" srcOrd="0" destOrd="3" presId="urn:microsoft.com/office/officeart/2005/8/layout/vList6"/>
    <dgm:cxn modelId="{A001F66A-DD01-43C4-8E79-3509A961A7B8}" srcId="{54516A7A-6312-44B6-A8C5-4AC98168C8F1}" destId="{621C2422-0802-4FF5-9751-DCBE76B6E522}" srcOrd="4" destOrd="0" parTransId="{79BE413A-AD16-4BBB-8997-5C4ADDF3C2F5}" sibTransId="{6E1E233C-E996-4063-BB32-6AF0679CCE6C}"/>
    <dgm:cxn modelId="{AD14026B-49B7-4C4B-AC4F-845903809F7E}" type="presOf" srcId="{336864A6-13BD-44A2-ACAC-FCA730CD53B3}" destId="{A279DF08-E0D2-4DE7-9A1B-26698606C2D5}" srcOrd="0" destOrd="1" presId="urn:microsoft.com/office/officeart/2005/8/layout/vList6"/>
    <dgm:cxn modelId="{7D8CD74E-99E7-4198-9E38-6603961ECC00}" type="presOf" srcId="{ED6970EE-B918-45C3-B4CF-401BD740EE48}" destId="{1A6A44E9-CC88-4A91-8792-99E9FA363CDD}" srcOrd="0" destOrd="4" presId="urn:microsoft.com/office/officeart/2005/8/layout/vList6"/>
    <dgm:cxn modelId="{EAB91A51-799A-4855-A52A-0E06F01021FC}" srcId="{33B90A8A-1988-49CE-851C-2D03C7DD1E4C}" destId="{71C78D00-12F8-49A5-9CA4-BBF7F0A4A5A4}" srcOrd="0" destOrd="0" parTransId="{C8974131-6DB9-4761-BFE0-EDE3F681A10B}" sibTransId="{BC40D771-8A39-4923-B11D-681747F01120}"/>
    <dgm:cxn modelId="{B2136773-53A5-46FB-8D75-495F235D8928}" type="presOf" srcId="{33B90A8A-1988-49CE-851C-2D03C7DD1E4C}" destId="{9A9C8552-E63C-410A-90BC-55EB5A5DA4B7}" srcOrd="0" destOrd="0" presId="urn:microsoft.com/office/officeart/2005/8/layout/vList6"/>
    <dgm:cxn modelId="{41011055-1CE3-45BC-A2FB-A6ECD35BE329}" srcId="{54516A7A-6312-44B6-A8C5-4AC98168C8F1}" destId="{336864A6-13BD-44A2-ACAC-FCA730CD53B3}" srcOrd="1" destOrd="0" parTransId="{D79C7C71-9400-4FC7-BAB2-2831BC5E3922}" sibTransId="{B8BB6862-005B-4645-981E-418A53B610F7}"/>
    <dgm:cxn modelId="{846C12A1-EBED-4BA9-B9DA-909F8E7AD80B}" type="presOf" srcId="{71C78D00-12F8-49A5-9CA4-BBF7F0A4A5A4}" destId="{5BB0EB73-D060-4F11-AAC7-ECC112FDB6A6}" srcOrd="0" destOrd="0" presId="urn:microsoft.com/office/officeart/2005/8/layout/vList6"/>
    <dgm:cxn modelId="{9492D1AD-8C1D-436D-9D91-5340AA497F8D}" type="presOf" srcId="{54516A7A-6312-44B6-A8C5-4AC98168C8F1}" destId="{DFA9334B-3873-40C6-8C89-DA25A1D64F40}" srcOrd="0" destOrd="0" presId="urn:microsoft.com/office/officeart/2005/8/layout/vList6"/>
    <dgm:cxn modelId="{D6364FB3-D029-4CCC-8E63-CAEACD750C4C}" type="presOf" srcId="{A0F7F289-9F9F-4ECA-B024-A0ECFDEC1380}" destId="{18FC00E0-0784-4C6C-B703-F195CD1688AB}" srcOrd="0" destOrd="0" presId="urn:microsoft.com/office/officeart/2005/8/layout/vList6"/>
    <dgm:cxn modelId="{5D1AC5B3-129B-4929-82D0-B4B9DCD84644}" type="presOf" srcId="{0AC1147D-0E58-4064-BC38-0CD433688A26}" destId="{1A6A44E9-CC88-4A91-8792-99E9FA363CDD}" srcOrd="0" destOrd="1" presId="urn:microsoft.com/office/officeart/2005/8/layout/vList6"/>
    <dgm:cxn modelId="{D084C9B3-9664-45AA-B2B6-D994D99178FB}" srcId="{54516A7A-6312-44B6-A8C5-4AC98168C8F1}" destId="{9A2189FC-E81A-40EA-815D-79F091B9550B}" srcOrd="2" destOrd="0" parTransId="{23678D9D-7470-4141-B7AD-C823ED3148FC}" sibTransId="{91F736FF-BB27-431F-85E9-7E9840E93CEB}"/>
    <dgm:cxn modelId="{A7334AB4-C13D-4C1A-8FCF-9CBB743225BF}" srcId="{A0F7F289-9F9F-4ECA-B024-A0ECFDEC1380}" destId="{32D3DCC5-AF29-448E-B4EE-2610EEBB5524}" srcOrd="5" destOrd="0" parTransId="{A045FD21-CE92-4B1B-A7DB-866F8DD8D1DA}" sibTransId="{09F73FF8-9303-484F-A1E5-9E4776BFE8E5}"/>
    <dgm:cxn modelId="{69DB79BD-5B10-45B5-B096-0E555157AB0C}" srcId="{A0F7F289-9F9F-4ECA-B024-A0ECFDEC1380}" destId="{D3D0D8F3-D2C2-45A4-A866-CDD0B60E8831}" srcOrd="0" destOrd="0" parTransId="{EEAFAA4E-C499-4660-A3C9-495DF82A07BC}" sibTransId="{8A5745E7-876F-43C7-BDA6-FBC6138B7F22}"/>
    <dgm:cxn modelId="{3E76F9C5-A24A-4647-9A6B-08D8DEFDD370}" srcId="{42D1A0C7-1C84-4268-A314-8D90C6D5C07B}" destId="{33B90A8A-1988-49CE-851C-2D03C7DD1E4C}" srcOrd="2" destOrd="0" parTransId="{8A2D0626-4BAD-43FC-8A25-23BF07DE0053}" sibTransId="{B10DCA43-E3AB-4E85-B77F-6BD11822FE34}"/>
    <dgm:cxn modelId="{9D68AFD2-823A-4686-BFB9-BD38E2F5F23B}" type="presOf" srcId="{32D3DCC5-AF29-448E-B4EE-2610EEBB5524}" destId="{1A6A44E9-CC88-4A91-8792-99E9FA363CDD}" srcOrd="0" destOrd="5" presId="urn:microsoft.com/office/officeart/2005/8/layout/vList6"/>
    <dgm:cxn modelId="{96ADABEF-BB27-4DCD-9B35-514416AAF88B}" type="presOf" srcId="{FCCCB61B-73EE-479D-9EFE-66A4D4D90761}" destId="{1A6A44E9-CC88-4A91-8792-99E9FA363CDD}" srcOrd="0" destOrd="2" presId="urn:microsoft.com/office/officeart/2005/8/layout/vList6"/>
    <dgm:cxn modelId="{A7AE75F1-D9AE-4D3A-A9EC-F0C339DF2B26}" type="presOf" srcId="{9A2189FC-E81A-40EA-815D-79F091B9550B}" destId="{A279DF08-E0D2-4DE7-9A1B-26698606C2D5}" srcOrd="0" destOrd="2" presId="urn:microsoft.com/office/officeart/2005/8/layout/vList6"/>
    <dgm:cxn modelId="{1F20C2F6-ABAC-4F0A-8DFD-F161AB4CF7D9}" type="presOf" srcId="{D3D0D8F3-D2C2-45A4-A866-CDD0B60E8831}" destId="{1A6A44E9-CC88-4A91-8792-99E9FA363CDD}" srcOrd="0" destOrd="0" presId="urn:microsoft.com/office/officeart/2005/8/layout/vList6"/>
    <dgm:cxn modelId="{DD982CC3-F200-4BD6-BEF4-F15EE232F27B}" type="presParOf" srcId="{030B5E6D-8599-4E85-B465-BF54B0466EB6}" destId="{4E618877-E562-4265-A123-87D98C1D5BB5}" srcOrd="0" destOrd="0" presId="urn:microsoft.com/office/officeart/2005/8/layout/vList6"/>
    <dgm:cxn modelId="{851D27E5-428D-4CE5-89A2-2DB865FF350D}" type="presParOf" srcId="{4E618877-E562-4265-A123-87D98C1D5BB5}" destId="{18FC00E0-0784-4C6C-B703-F195CD1688AB}" srcOrd="0" destOrd="0" presId="urn:microsoft.com/office/officeart/2005/8/layout/vList6"/>
    <dgm:cxn modelId="{8FA7E614-CA21-4070-8E6B-BB37966B92F0}" type="presParOf" srcId="{4E618877-E562-4265-A123-87D98C1D5BB5}" destId="{1A6A44E9-CC88-4A91-8792-99E9FA363CDD}" srcOrd="1" destOrd="0" presId="urn:microsoft.com/office/officeart/2005/8/layout/vList6"/>
    <dgm:cxn modelId="{F438409B-8440-47C8-9AF9-112851968823}" type="presParOf" srcId="{030B5E6D-8599-4E85-B465-BF54B0466EB6}" destId="{4222B744-B30C-41DA-8940-3FF56C2188B3}" srcOrd="1" destOrd="0" presId="urn:microsoft.com/office/officeart/2005/8/layout/vList6"/>
    <dgm:cxn modelId="{A8041723-7BAF-448B-BDD5-47F1809FF0E1}" type="presParOf" srcId="{030B5E6D-8599-4E85-B465-BF54B0466EB6}" destId="{462030F0-6979-4799-8270-616F44D7AB7E}" srcOrd="2" destOrd="0" presId="urn:microsoft.com/office/officeart/2005/8/layout/vList6"/>
    <dgm:cxn modelId="{73A8C927-4EEB-4B31-9CD5-40F2EE5BB4CD}" type="presParOf" srcId="{462030F0-6979-4799-8270-616F44D7AB7E}" destId="{DFA9334B-3873-40C6-8C89-DA25A1D64F40}" srcOrd="0" destOrd="0" presId="urn:microsoft.com/office/officeart/2005/8/layout/vList6"/>
    <dgm:cxn modelId="{E126F16D-82F9-4A53-8447-184050683618}" type="presParOf" srcId="{462030F0-6979-4799-8270-616F44D7AB7E}" destId="{A279DF08-E0D2-4DE7-9A1B-26698606C2D5}" srcOrd="1" destOrd="0" presId="urn:microsoft.com/office/officeart/2005/8/layout/vList6"/>
    <dgm:cxn modelId="{DCE257AA-6188-4521-ACD8-30B2622094A0}" type="presParOf" srcId="{030B5E6D-8599-4E85-B465-BF54B0466EB6}" destId="{61B0D7C1-4812-4866-BFD1-954D2A9887DD}" srcOrd="3" destOrd="0" presId="urn:microsoft.com/office/officeart/2005/8/layout/vList6"/>
    <dgm:cxn modelId="{15A7A2F7-A8E3-44A4-A525-EF9524A7F509}" type="presParOf" srcId="{030B5E6D-8599-4E85-B465-BF54B0466EB6}" destId="{1551B5D8-44A3-4DCE-BAFF-BDDC2740FCDE}" srcOrd="4" destOrd="0" presId="urn:microsoft.com/office/officeart/2005/8/layout/vList6"/>
    <dgm:cxn modelId="{0ADE6A5A-8509-4964-BCB4-9B973C39EFCB}" type="presParOf" srcId="{1551B5D8-44A3-4DCE-BAFF-BDDC2740FCDE}" destId="{9A9C8552-E63C-410A-90BC-55EB5A5DA4B7}" srcOrd="0" destOrd="0" presId="urn:microsoft.com/office/officeart/2005/8/layout/vList6"/>
    <dgm:cxn modelId="{2F378C69-3FF8-400A-AD98-89FEA0D0189D}" type="presParOf" srcId="{1551B5D8-44A3-4DCE-BAFF-BDDC2740FCDE}" destId="{5BB0EB73-D060-4F11-AAC7-ECC112FDB6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52360B-946F-498B-A643-ADC8AADF8D92}" type="doc">
      <dgm:prSet loTypeId="urn:microsoft.com/office/officeart/2005/8/layout/chevron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37A26194-506C-4F4A-A5E8-9F0DBAED2C3B}">
      <dgm:prSet phldrT="[Text]"/>
      <dgm:spPr>
        <a:xfrm rot="5400000">
          <a:off x="-104113" y="106807"/>
          <a:ext cx="694090" cy="48586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12BCB213-8693-4380-8375-D202C5FE2807}" type="parTrans" cxnId="{584C5948-B09F-49B9-AE7D-3DF8D31811A6}">
      <dgm:prSet/>
      <dgm:spPr/>
      <dgm:t>
        <a:bodyPr/>
        <a:lstStyle/>
        <a:p>
          <a:endParaRPr lang="en-US"/>
        </a:p>
      </dgm:t>
    </dgm:pt>
    <dgm:pt modelId="{2B811CE7-2FDA-4B3B-B571-873AAC2C25F6}" type="sibTrans" cxnId="{584C5948-B09F-49B9-AE7D-3DF8D31811A6}">
      <dgm:prSet/>
      <dgm:spPr/>
      <dgm:t>
        <a:bodyPr/>
        <a:lstStyle/>
        <a:p>
          <a:endParaRPr lang="en-US"/>
        </a:p>
      </dgm:t>
    </dgm:pt>
    <dgm:pt modelId="{FBE511BF-C486-443F-BC1D-C8BAFA394052}">
      <dgm:prSet phldrT="[Text]" custT="1"/>
      <dgm:spPr>
        <a:xfrm rot="5400000">
          <a:off x="5275152" y="-4786595"/>
          <a:ext cx="451159" cy="100297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GRM Mapping under PULSE project scope and proposed actions</a:t>
          </a:r>
        </a:p>
      </dgm:t>
    </dgm:pt>
    <dgm:pt modelId="{C1517498-249A-4A38-8E88-2F3492A6BC8E}" type="parTrans" cxnId="{7423FA1F-5441-4A8A-A5F4-D187A3F85B93}">
      <dgm:prSet/>
      <dgm:spPr/>
      <dgm:t>
        <a:bodyPr/>
        <a:lstStyle/>
        <a:p>
          <a:endParaRPr lang="en-US"/>
        </a:p>
      </dgm:t>
    </dgm:pt>
    <dgm:pt modelId="{C1197A14-70E4-44A4-9C45-0E616E904C4A}" type="sibTrans" cxnId="{7423FA1F-5441-4A8A-A5F4-D187A3F85B93}">
      <dgm:prSet/>
      <dgm:spPr/>
      <dgm:t>
        <a:bodyPr/>
        <a:lstStyle/>
        <a:p>
          <a:endParaRPr lang="en-US"/>
        </a:p>
      </dgm:t>
    </dgm:pt>
    <dgm:pt modelId="{C2F2C139-F539-461B-AC7C-9E5443AEBA93}">
      <dgm:prSet phldrT="[Text]"/>
      <dgm:spPr>
        <a:xfrm rot="5400000">
          <a:off x="-104113" y="715450"/>
          <a:ext cx="694090" cy="48586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436814E6-A70D-4AD0-BE7E-F2803F8C4B08}" type="parTrans" cxnId="{E5F89F52-107C-4955-903C-ED4C8C40A589}">
      <dgm:prSet/>
      <dgm:spPr/>
      <dgm:t>
        <a:bodyPr/>
        <a:lstStyle/>
        <a:p>
          <a:endParaRPr lang="en-US"/>
        </a:p>
      </dgm:t>
    </dgm:pt>
    <dgm:pt modelId="{EF6BE7B4-E211-43E9-9D8C-25225F4245CE}" type="sibTrans" cxnId="{E5F89F52-107C-4955-903C-ED4C8C40A589}">
      <dgm:prSet/>
      <dgm:spPr/>
      <dgm:t>
        <a:bodyPr/>
        <a:lstStyle/>
        <a:p>
          <a:endParaRPr lang="en-US"/>
        </a:p>
      </dgm:t>
    </dgm:pt>
    <dgm:pt modelId="{DC313489-F6F5-4540-B480-699BFE3F8A58}">
      <dgm:prSet phldrT="[Text]" custT="1"/>
      <dgm:spPr>
        <a:xfrm rot="5400000">
          <a:off x="5275152" y="-4177951"/>
          <a:ext cx="451159" cy="100297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lrTx/>
            <a:buSzTx/>
            <a:buFontTx/>
            <a:buNone/>
          </a:pPr>
          <a:r>
            <a:rPr lang="en-US" sz="1800" b="1" dirty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rPr>
            <a:t>Preparation of standard operating procedures for GR system 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57F337F-7CD3-4C22-BB64-FB1F5874B0AB}" type="parTrans" cxnId="{A1957E30-4ABF-4B57-88A6-4010766E34D4}">
      <dgm:prSet/>
      <dgm:spPr/>
      <dgm:t>
        <a:bodyPr/>
        <a:lstStyle/>
        <a:p>
          <a:endParaRPr lang="en-US"/>
        </a:p>
      </dgm:t>
    </dgm:pt>
    <dgm:pt modelId="{178CD4F6-C343-4007-96CE-01B119760BFA}" type="sibTrans" cxnId="{A1957E30-4ABF-4B57-88A6-4010766E34D4}">
      <dgm:prSet/>
      <dgm:spPr/>
      <dgm:t>
        <a:bodyPr/>
        <a:lstStyle/>
        <a:p>
          <a:endParaRPr lang="en-US"/>
        </a:p>
      </dgm:t>
    </dgm:pt>
    <dgm:pt modelId="{6E5B406F-365E-4966-B386-2C057314FD2F}">
      <dgm:prSet phldrT="[Text]"/>
      <dgm:spPr>
        <a:xfrm rot="5400000">
          <a:off x="-104113" y="1324093"/>
          <a:ext cx="694090" cy="48586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</a:p>
      </dgm:t>
    </dgm:pt>
    <dgm:pt modelId="{0A56B4F4-20D6-4E59-B0CF-1DF428401E3D}" type="parTrans" cxnId="{35DB75CB-E1F6-4F04-ADAA-C6B1A74CD85C}">
      <dgm:prSet/>
      <dgm:spPr/>
      <dgm:t>
        <a:bodyPr/>
        <a:lstStyle/>
        <a:p>
          <a:endParaRPr lang="en-US"/>
        </a:p>
      </dgm:t>
    </dgm:pt>
    <dgm:pt modelId="{CCEAC973-2499-42B2-821F-9B1FF281CE27}" type="sibTrans" cxnId="{35DB75CB-E1F6-4F04-ADAA-C6B1A74CD85C}">
      <dgm:prSet/>
      <dgm:spPr/>
      <dgm:t>
        <a:bodyPr/>
        <a:lstStyle/>
        <a:p>
          <a:endParaRPr lang="en-US"/>
        </a:p>
      </dgm:t>
    </dgm:pt>
    <dgm:pt modelId="{D6AFD80D-3FD4-4581-8724-A89BD708E2DF}">
      <dgm:prSet phldrT="[Text]" custT="1"/>
      <dgm:spPr>
        <a:xfrm rot="5400000">
          <a:off x="5275152" y="-3569308"/>
          <a:ext cx="451159" cy="100297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lrTx/>
            <a:buSzTx/>
            <a:buFontTx/>
            <a:buNone/>
          </a:pPr>
          <a:r>
            <a:rPr lang="en-US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Preparation of GRM Manual/Action Plan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9BB1CBE-16EA-45E3-A71D-4AAA5F36E556}" type="parTrans" cxnId="{01DEE9E8-668C-4965-92EA-C2D8967CB797}">
      <dgm:prSet/>
      <dgm:spPr/>
      <dgm:t>
        <a:bodyPr/>
        <a:lstStyle/>
        <a:p>
          <a:endParaRPr lang="en-US"/>
        </a:p>
      </dgm:t>
    </dgm:pt>
    <dgm:pt modelId="{0BCC307C-09C5-4328-9489-0A3DA7102069}" type="sibTrans" cxnId="{01DEE9E8-668C-4965-92EA-C2D8967CB797}">
      <dgm:prSet/>
      <dgm:spPr/>
      <dgm:t>
        <a:bodyPr/>
        <a:lstStyle/>
        <a:p>
          <a:endParaRPr lang="en-US"/>
        </a:p>
      </dgm:t>
    </dgm:pt>
    <dgm:pt modelId="{99458FC8-630D-412D-9CEB-462D2C6173D6}">
      <dgm:prSet phldrT="[Text]"/>
      <dgm:spPr>
        <a:xfrm rot="5400000">
          <a:off x="-104113" y="1932737"/>
          <a:ext cx="694090" cy="48586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</a:p>
      </dgm:t>
    </dgm:pt>
    <dgm:pt modelId="{36158C3C-12A0-4D4E-BDC7-35A537255B6C}" type="parTrans" cxnId="{69DF4A49-D4FD-4C50-B57E-3436AB2DAB12}">
      <dgm:prSet/>
      <dgm:spPr/>
      <dgm:t>
        <a:bodyPr/>
        <a:lstStyle/>
        <a:p>
          <a:endParaRPr lang="en-US"/>
        </a:p>
      </dgm:t>
    </dgm:pt>
    <dgm:pt modelId="{335E9870-E255-491E-BB61-F0D2C0BC5ED0}" type="sibTrans" cxnId="{69DF4A49-D4FD-4C50-B57E-3436AB2DAB12}">
      <dgm:prSet/>
      <dgm:spPr/>
      <dgm:t>
        <a:bodyPr/>
        <a:lstStyle/>
        <a:p>
          <a:endParaRPr lang="en-US"/>
        </a:p>
      </dgm:t>
    </dgm:pt>
    <dgm:pt modelId="{D886D387-3D45-4F53-A494-DB133DB1233E}">
      <dgm:prSet custT="1"/>
      <dgm:spPr>
        <a:xfrm rot="5400000">
          <a:off x="5275152" y="-2960665"/>
          <a:ext cx="451159" cy="100297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Notification of GRM Committee along with </a:t>
          </a:r>
          <a:r>
            <a:rPr lang="en-US" sz="1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ToRs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399303B-33C9-4E85-8952-E51CAADF46B0}" type="parTrans" cxnId="{E20A9B0F-8F5C-4D44-9F49-DF2841FD5B01}">
      <dgm:prSet/>
      <dgm:spPr/>
      <dgm:t>
        <a:bodyPr/>
        <a:lstStyle/>
        <a:p>
          <a:endParaRPr lang="en-US"/>
        </a:p>
      </dgm:t>
    </dgm:pt>
    <dgm:pt modelId="{0C4E858B-F74E-4B16-8EDC-00FA476A3117}" type="sibTrans" cxnId="{E20A9B0F-8F5C-4D44-9F49-DF2841FD5B01}">
      <dgm:prSet/>
      <dgm:spPr/>
      <dgm:t>
        <a:bodyPr/>
        <a:lstStyle/>
        <a:p>
          <a:endParaRPr lang="en-US"/>
        </a:p>
      </dgm:t>
    </dgm:pt>
    <dgm:pt modelId="{8E62E9D4-5529-4AE6-9195-AE947F46AD74}">
      <dgm:prSet/>
      <dgm:spPr>
        <a:xfrm rot="5400000">
          <a:off x="5275152" y="-2960665"/>
          <a:ext cx="451159" cy="100297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D6A2060-9AFA-4788-80A4-40CA8BF68C24}" type="parTrans" cxnId="{68791C3F-5E02-48FA-A087-BC8686721A8C}">
      <dgm:prSet/>
      <dgm:spPr/>
      <dgm:t>
        <a:bodyPr/>
        <a:lstStyle/>
        <a:p>
          <a:endParaRPr lang="en-US"/>
        </a:p>
      </dgm:t>
    </dgm:pt>
    <dgm:pt modelId="{5A098D5B-67B1-4522-80E7-93CCB6DCEC58}" type="sibTrans" cxnId="{68791C3F-5E02-48FA-A087-BC8686721A8C}">
      <dgm:prSet/>
      <dgm:spPr/>
      <dgm:t>
        <a:bodyPr/>
        <a:lstStyle/>
        <a:p>
          <a:endParaRPr lang="en-US"/>
        </a:p>
      </dgm:t>
    </dgm:pt>
    <dgm:pt modelId="{646BCD5D-A597-4CB3-A70A-46012A28743C}">
      <dgm:prSet phldrT="[Text]"/>
      <dgm:spPr>
        <a:xfrm rot="5400000">
          <a:off x="-104113" y="2541380"/>
          <a:ext cx="694090" cy="48586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</a:t>
          </a:r>
        </a:p>
      </dgm:t>
    </dgm:pt>
    <dgm:pt modelId="{EEDF75D2-33DE-4BA3-9F19-2D87FFDD2E09}" type="parTrans" cxnId="{8FFAA344-6FB5-4BA7-B7CC-27C25684BACE}">
      <dgm:prSet/>
      <dgm:spPr/>
      <dgm:t>
        <a:bodyPr/>
        <a:lstStyle/>
        <a:p>
          <a:endParaRPr lang="en-US"/>
        </a:p>
      </dgm:t>
    </dgm:pt>
    <dgm:pt modelId="{BB650BD5-A600-4B61-8CFD-E4AE0560441D}" type="sibTrans" cxnId="{8FFAA344-6FB5-4BA7-B7CC-27C25684BACE}">
      <dgm:prSet/>
      <dgm:spPr/>
      <dgm:t>
        <a:bodyPr/>
        <a:lstStyle/>
        <a:p>
          <a:endParaRPr lang="en-US"/>
        </a:p>
      </dgm:t>
    </dgm:pt>
    <dgm:pt modelId="{9A047031-4865-4242-B8DC-1D2835557ECB}">
      <dgm:prSet custT="1"/>
      <dgm:spPr>
        <a:xfrm rot="5400000">
          <a:off x="5275152" y="-2352021"/>
          <a:ext cx="451159" cy="100297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lrTx/>
            <a:buSzTx/>
            <a:buFontTx/>
            <a:buNone/>
          </a:pPr>
          <a:r>
            <a:rPr lang="en-US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Development of GR-MIS and synchronizing with PLRA GR system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BF7B239-A920-419D-8ED9-8C8579B7353A}" type="parTrans" cxnId="{A5DE01BC-DBEF-4223-AD4C-FB5652014B96}">
      <dgm:prSet/>
      <dgm:spPr/>
      <dgm:t>
        <a:bodyPr/>
        <a:lstStyle/>
        <a:p>
          <a:endParaRPr lang="en-US"/>
        </a:p>
      </dgm:t>
    </dgm:pt>
    <dgm:pt modelId="{9AD44207-BE52-43AD-AE17-29837882F6CD}" type="sibTrans" cxnId="{A5DE01BC-DBEF-4223-AD4C-FB5652014B96}">
      <dgm:prSet/>
      <dgm:spPr/>
      <dgm:t>
        <a:bodyPr/>
        <a:lstStyle/>
        <a:p>
          <a:endParaRPr lang="en-US"/>
        </a:p>
      </dgm:t>
    </dgm:pt>
    <dgm:pt modelId="{5A112295-11CE-4E02-AE33-75531BC83FAE}">
      <dgm:prSet phldrT="[Text]"/>
      <dgm:spPr>
        <a:xfrm rot="5400000">
          <a:off x="-104113" y="3150024"/>
          <a:ext cx="694090" cy="48586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</a:t>
          </a:r>
        </a:p>
      </dgm:t>
    </dgm:pt>
    <dgm:pt modelId="{0E651B20-5C06-4E9D-B2E8-25E6B93461EE}" type="parTrans" cxnId="{E0BFEF19-F32A-4C5B-AF97-AAD2DCA7653C}">
      <dgm:prSet/>
      <dgm:spPr/>
      <dgm:t>
        <a:bodyPr/>
        <a:lstStyle/>
        <a:p>
          <a:endParaRPr lang="en-US"/>
        </a:p>
      </dgm:t>
    </dgm:pt>
    <dgm:pt modelId="{78C8059B-6AF1-4C03-9970-9CA35CBF796B}" type="sibTrans" cxnId="{E0BFEF19-F32A-4C5B-AF97-AAD2DCA7653C}">
      <dgm:prSet/>
      <dgm:spPr/>
      <dgm:t>
        <a:bodyPr/>
        <a:lstStyle/>
        <a:p>
          <a:endParaRPr lang="en-US"/>
        </a:p>
      </dgm:t>
    </dgm:pt>
    <dgm:pt modelId="{0AC4F8F6-311A-4D74-9278-6522619602C5}">
      <dgm:prSet custT="1"/>
      <dgm:spPr>
        <a:xfrm rot="5400000">
          <a:off x="5275152" y="-1743378"/>
          <a:ext cx="451159" cy="100297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Notification &amp; Training of GRM Focal Persons</a:t>
          </a:r>
        </a:p>
      </dgm:t>
    </dgm:pt>
    <dgm:pt modelId="{74E1C3C5-1887-45DB-8169-E1F16A6884C2}" type="parTrans" cxnId="{93D9065D-C11D-48F1-9A78-DC80C805516D}">
      <dgm:prSet/>
      <dgm:spPr/>
      <dgm:t>
        <a:bodyPr/>
        <a:lstStyle/>
        <a:p>
          <a:endParaRPr lang="en-US"/>
        </a:p>
      </dgm:t>
    </dgm:pt>
    <dgm:pt modelId="{2808E108-D87D-43BF-9B6E-C0002A97B2F0}" type="sibTrans" cxnId="{93D9065D-C11D-48F1-9A78-DC80C805516D}">
      <dgm:prSet/>
      <dgm:spPr/>
      <dgm:t>
        <a:bodyPr/>
        <a:lstStyle/>
        <a:p>
          <a:endParaRPr lang="en-US"/>
        </a:p>
      </dgm:t>
    </dgm:pt>
    <dgm:pt modelId="{4A3CB7C2-4ACA-4E98-8812-F64D432D42AB}">
      <dgm:prSet/>
      <dgm:spPr>
        <a:xfrm rot="5400000">
          <a:off x="5275152" y="-1743378"/>
          <a:ext cx="451159" cy="100297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4F57398-2268-4FAD-AE6D-2FE5A2A1D5E7}" type="parTrans" cxnId="{A8FD0EA8-FABA-4643-AC5C-6DFDB842FF94}">
      <dgm:prSet/>
      <dgm:spPr/>
      <dgm:t>
        <a:bodyPr/>
        <a:lstStyle/>
        <a:p>
          <a:endParaRPr lang="en-US"/>
        </a:p>
      </dgm:t>
    </dgm:pt>
    <dgm:pt modelId="{9B24EDB3-27F1-4D66-8FC6-9B59ECF947EA}" type="sibTrans" cxnId="{A8FD0EA8-FABA-4643-AC5C-6DFDB842FF94}">
      <dgm:prSet/>
      <dgm:spPr/>
      <dgm:t>
        <a:bodyPr/>
        <a:lstStyle/>
        <a:p>
          <a:endParaRPr lang="en-US"/>
        </a:p>
      </dgm:t>
    </dgm:pt>
    <dgm:pt modelId="{7626EBAA-45C0-42D1-966A-6D641F5A5266}">
      <dgm:prSet phldrT="[Text]"/>
      <dgm:spPr>
        <a:xfrm rot="5400000">
          <a:off x="-104113" y="3758667"/>
          <a:ext cx="694090" cy="48586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</a:t>
          </a:r>
        </a:p>
      </dgm:t>
    </dgm:pt>
    <dgm:pt modelId="{9D83AA23-21B8-4E6C-A66B-50F527CFE234}" type="parTrans" cxnId="{3DC3611F-6DDE-4883-9300-CB8DA45D8765}">
      <dgm:prSet/>
      <dgm:spPr/>
      <dgm:t>
        <a:bodyPr/>
        <a:lstStyle/>
        <a:p>
          <a:endParaRPr lang="en-US"/>
        </a:p>
      </dgm:t>
    </dgm:pt>
    <dgm:pt modelId="{B20F4101-B3C5-488E-9BE9-4E4CD689506B}" type="sibTrans" cxnId="{3DC3611F-6DDE-4883-9300-CB8DA45D8765}">
      <dgm:prSet/>
      <dgm:spPr/>
      <dgm:t>
        <a:bodyPr/>
        <a:lstStyle/>
        <a:p>
          <a:endParaRPr lang="en-US"/>
        </a:p>
      </dgm:t>
    </dgm:pt>
    <dgm:pt modelId="{90D43B8E-F597-426F-895A-815442D2500B}">
      <dgm:prSet phldr="0" custT="1"/>
      <dgm:spPr>
        <a:xfrm rot="5400000">
          <a:off x="5275152" y="-1134734"/>
          <a:ext cx="451159" cy="100297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 System to be in placed and recording of complaints at </a:t>
          </a:r>
          <a:r>
            <a:rPr lang="en-US" sz="1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Arazi</a:t>
          </a: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Record Centers</a:t>
          </a:r>
        </a:p>
      </dgm:t>
    </dgm:pt>
    <dgm:pt modelId="{33795287-03EB-4DC2-8988-D90F495241A2}" type="parTrans" cxnId="{DDAE6194-1652-4780-A9A1-08EC1132A288}">
      <dgm:prSet/>
      <dgm:spPr/>
      <dgm:t>
        <a:bodyPr/>
        <a:lstStyle/>
        <a:p>
          <a:endParaRPr lang="en-US"/>
        </a:p>
      </dgm:t>
    </dgm:pt>
    <dgm:pt modelId="{4760B459-EC63-4765-BB1F-AAAA9854FE06}" type="sibTrans" cxnId="{DDAE6194-1652-4780-A9A1-08EC1132A288}">
      <dgm:prSet/>
      <dgm:spPr/>
      <dgm:t>
        <a:bodyPr/>
        <a:lstStyle/>
        <a:p>
          <a:endParaRPr lang="en-US"/>
        </a:p>
      </dgm:t>
    </dgm:pt>
    <dgm:pt modelId="{201F6371-D9E7-466B-B051-F531C218B8B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EAB2B49-6596-4D25-9215-71F47A2168F4}" type="parTrans" cxnId="{568BC03D-582D-4BB4-A599-151CC9C145B3}">
      <dgm:prSet/>
      <dgm:spPr/>
      <dgm:t>
        <a:bodyPr/>
        <a:lstStyle/>
        <a:p>
          <a:endParaRPr lang="en-PK"/>
        </a:p>
      </dgm:t>
    </dgm:pt>
    <dgm:pt modelId="{1AA98C18-E460-49E8-809F-A1B4C85C12BE}" type="sibTrans" cxnId="{568BC03D-582D-4BB4-A599-151CC9C145B3}">
      <dgm:prSet/>
      <dgm:spPr/>
      <dgm:t>
        <a:bodyPr/>
        <a:lstStyle/>
        <a:p>
          <a:endParaRPr lang="en-PK"/>
        </a:p>
      </dgm:t>
    </dgm:pt>
    <dgm:pt modelId="{2CF59C6B-9DA8-4418-AE2A-B9203A84A092}" type="pres">
      <dgm:prSet presAssocID="{1452360B-946F-498B-A643-ADC8AADF8D92}" presName="linearFlow" presStyleCnt="0">
        <dgm:presLayoutVars>
          <dgm:dir/>
          <dgm:animLvl val="lvl"/>
          <dgm:resizeHandles val="exact"/>
        </dgm:presLayoutVars>
      </dgm:prSet>
      <dgm:spPr/>
    </dgm:pt>
    <dgm:pt modelId="{1269F919-06B6-40EF-BD86-AAE06858DEF2}" type="pres">
      <dgm:prSet presAssocID="{37A26194-506C-4F4A-A5E8-9F0DBAED2C3B}" presName="composite" presStyleCnt="0"/>
      <dgm:spPr/>
    </dgm:pt>
    <dgm:pt modelId="{CF9FF986-3276-4328-9C8F-530CCF4E607F}" type="pres">
      <dgm:prSet presAssocID="{37A26194-506C-4F4A-A5E8-9F0DBAED2C3B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C7617A7D-3F0D-4FA6-A17E-416F18140429}" type="pres">
      <dgm:prSet presAssocID="{37A26194-506C-4F4A-A5E8-9F0DBAED2C3B}" presName="descendantText" presStyleLbl="alignAcc1" presStyleIdx="0" presStyleCnt="7">
        <dgm:presLayoutVars>
          <dgm:bulletEnabled val="1"/>
        </dgm:presLayoutVars>
      </dgm:prSet>
      <dgm:spPr/>
    </dgm:pt>
    <dgm:pt modelId="{4D4123C7-491D-4433-A3C0-3751B4072C6B}" type="pres">
      <dgm:prSet presAssocID="{2B811CE7-2FDA-4B3B-B571-873AAC2C25F6}" presName="sp" presStyleCnt="0"/>
      <dgm:spPr/>
    </dgm:pt>
    <dgm:pt modelId="{0C003347-83E8-4F78-8D98-0850D0869DB7}" type="pres">
      <dgm:prSet presAssocID="{C2F2C139-F539-461B-AC7C-9E5443AEBA93}" presName="composite" presStyleCnt="0"/>
      <dgm:spPr/>
    </dgm:pt>
    <dgm:pt modelId="{F0B041E6-BB37-48B5-AE36-50CC2662CA47}" type="pres">
      <dgm:prSet presAssocID="{C2F2C139-F539-461B-AC7C-9E5443AEBA93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3589D258-288E-4ED2-B668-15AD59B91CA0}" type="pres">
      <dgm:prSet presAssocID="{C2F2C139-F539-461B-AC7C-9E5443AEBA93}" presName="descendantText" presStyleLbl="alignAcc1" presStyleIdx="1" presStyleCnt="7">
        <dgm:presLayoutVars>
          <dgm:bulletEnabled val="1"/>
        </dgm:presLayoutVars>
      </dgm:prSet>
      <dgm:spPr/>
    </dgm:pt>
    <dgm:pt modelId="{FF9B5B22-F4AA-405D-934E-A155B7AF28E0}" type="pres">
      <dgm:prSet presAssocID="{EF6BE7B4-E211-43E9-9D8C-25225F4245CE}" presName="sp" presStyleCnt="0"/>
      <dgm:spPr/>
    </dgm:pt>
    <dgm:pt modelId="{A819AFF8-42F0-48F2-9640-E3FD38BC6E7E}" type="pres">
      <dgm:prSet presAssocID="{6E5B406F-365E-4966-B386-2C057314FD2F}" presName="composite" presStyleCnt="0"/>
      <dgm:spPr/>
    </dgm:pt>
    <dgm:pt modelId="{3A0130C0-7463-42A6-B16F-F602BDA732ED}" type="pres">
      <dgm:prSet presAssocID="{6E5B406F-365E-4966-B386-2C057314FD2F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C9230ECD-9323-4D1C-A6F0-18DBB52D2027}" type="pres">
      <dgm:prSet presAssocID="{6E5B406F-365E-4966-B386-2C057314FD2F}" presName="descendantText" presStyleLbl="alignAcc1" presStyleIdx="2" presStyleCnt="7">
        <dgm:presLayoutVars>
          <dgm:bulletEnabled val="1"/>
        </dgm:presLayoutVars>
      </dgm:prSet>
      <dgm:spPr/>
    </dgm:pt>
    <dgm:pt modelId="{D8B6AD18-A90B-4EB8-8F95-BBF4C22A0FF8}" type="pres">
      <dgm:prSet presAssocID="{CCEAC973-2499-42B2-821F-9B1FF281CE27}" presName="sp" presStyleCnt="0"/>
      <dgm:spPr/>
    </dgm:pt>
    <dgm:pt modelId="{F74CB2F0-E450-47CD-A7ED-12B79909C997}" type="pres">
      <dgm:prSet presAssocID="{99458FC8-630D-412D-9CEB-462D2C6173D6}" presName="composite" presStyleCnt="0"/>
      <dgm:spPr/>
    </dgm:pt>
    <dgm:pt modelId="{64D611C3-A408-4CB9-B984-02C6EB917DB5}" type="pres">
      <dgm:prSet presAssocID="{99458FC8-630D-412D-9CEB-462D2C6173D6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9129FB0-176B-4B18-8C14-1EBA5F4EB903}" type="pres">
      <dgm:prSet presAssocID="{99458FC8-630D-412D-9CEB-462D2C6173D6}" presName="descendantText" presStyleLbl="alignAcc1" presStyleIdx="3" presStyleCnt="7">
        <dgm:presLayoutVars>
          <dgm:bulletEnabled val="1"/>
        </dgm:presLayoutVars>
      </dgm:prSet>
      <dgm:spPr/>
    </dgm:pt>
    <dgm:pt modelId="{D07EB1D5-5B3A-4887-B896-5C6A43912F33}" type="pres">
      <dgm:prSet presAssocID="{335E9870-E255-491E-BB61-F0D2C0BC5ED0}" presName="sp" presStyleCnt="0"/>
      <dgm:spPr/>
    </dgm:pt>
    <dgm:pt modelId="{E18799A8-8588-41BD-82CB-62DB54620D15}" type="pres">
      <dgm:prSet presAssocID="{646BCD5D-A597-4CB3-A70A-46012A28743C}" presName="composite" presStyleCnt="0"/>
      <dgm:spPr/>
    </dgm:pt>
    <dgm:pt modelId="{18250870-01FF-4619-A073-3446FEDC1026}" type="pres">
      <dgm:prSet presAssocID="{646BCD5D-A597-4CB3-A70A-46012A28743C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69A15E12-4482-4CEC-99E7-D6DA8FB57863}" type="pres">
      <dgm:prSet presAssocID="{646BCD5D-A597-4CB3-A70A-46012A28743C}" presName="descendantText" presStyleLbl="alignAcc1" presStyleIdx="4" presStyleCnt="7">
        <dgm:presLayoutVars>
          <dgm:bulletEnabled val="1"/>
        </dgm:presLayoutVars>
      </dgm:prSet>
      <dgm:spPr/>
    </dgm:pt>
    <dgm:pt modelId="{37F8EDA6-3D84-4102-BE09-5C5EC6C2106F}" type="pres">
      <dgm:prSet presAssocID="{BB650BD5-A600-4B61-8CFD-E4AE0560441D}" presName="sp" presStyleCnt="0"/>
      <dgm:spPr/>
    </dgm:pt>
    <dgm:pt modelId="{AB2A4F08-0DE3-455B-A034-8738A35D6DF5}" type="pres">
      <dgm:prSet presAssocID="{5A112295-11CE-4E02-AE33-75531BC83FAE}" presName="composite" presStyleCnt="0"/>
      <dgm:spPr/>
    </dgm:pt>
    <dgm:pt modelId="{2D8FB498-A194-436C-8A95-37F84EF4961F}" type="pres">
      <dgm:prSet presAssocID="{5A112295-11CE-4E02-AE33-75531BC83FAE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7A0CC13E-0821-4A9F-A3AC-DB8AA841D44B}" type="pres">
      <dgm:prSet presAssocID="{5A112295-11CE-4E02-AE33-75531BC83FAE}" presName="descendantText" presStyleLbl="alignAcc1" presStyleIdx="5" presStyleCnt="7">
        <dgm:presLayoutVars>
          <dgm:bulletEnabled val="1"/>
        </dgm:presLayoutVars>
      </dgm:prSet>
      <dgm:spPr/>
    </dgm:pt>
    <dgm:pt modelId="{C69F5730-84A1-48D0-9931-111B7B42A58F}" type="pres">
      <dgm:prSet presAssocID="{78C8059B-6AF1-4C03-9970-9CA35CBF796B}" presName="sp" presStyleCnt="0"/>
      <dgm:spPr/>
    </dgm:pt>
    <dgm:pt modelId="{C544F3EE-472A-4F1A-8DFC-F5CD4241BED2}" type="pres">
      <dgm:prSet presAssocID="{7626EBAA-45C0-42D1-966A-6D641F5A5266}" presName="composite" presStyleCnt="0"/>
      <dgm:spPr/>
    </dgm:pt>
    <dgm:pt modelId="{89EC960D-EC06-4EF4-82AF-9EF98A7BE7E4}" type="pres">
      <dgm:prSet presAssocID="{7626EBAA-45C0-42D1-966A-6D641F5A5266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7BEA3DD5-A2A0-4162-8D13-9DF74F9F2C5D}" type="pres">
      <dgm:prSet presAssocID="{7626EBAA-45C0-42D1-966A-6D641F5A5266}" presName="descendantText" presStyleLbl="alignAcc1" presStyleIdx="6" presStyleCnt="7" custScaleY="168556">
        <dgm:presLayoutVars>
          <dgm:bulletEnabled val="1"/>
        </dgm:presLayoutVars>
      </dgm:prSet>
      <dgm:spPr/>
    </dgm:pt>
  </dgm:ptLst>
  <dgm:cxnLst>
    <dgm:cxn modelId="{91291601-A17A-441B-9D64-4A7ADF7DD731}" type="presOf" srcId="{8E62E9D4-5529-4AE6-9195-AE947F46AD74}" destId="{E9129FB0-176B-4B18-8C14-1EBA5F4EB903}" srcOrd="0" destOrd="1" presId="urn:microsoft.com/office/officeart/2005/8/layout/chevron2"/>
    <dgm:cxn modelId="{BE135D0A-6CB5-4960-9FE6-C515AAFCE6B8}" type="presOf" srcId="{78C8059B-6AF1-4C03-9970-9CA35CBF796B}" destId="{C69F5730-84A1-48D0-9931-111B7B42A58F}" srcOrd="0" destOrd="0" presId="urn:microsoft.com/office/officeart/2005/8/layout/chevron2"/>
    <dgm:cxn modelId="{5D5CAC0C-F3B0-4957-8D15-1DCC3236151C}" type="presOf" srcId="{EF6BE7B4-E211-43E9-9D8C-25225F4245CE}" destId="{FF9B5B22-F4AA-405D-934E-A155B7AF28E0}" srcOrd="0" destOrd="0" presId="urn:microsoft.com/office/officeart/2005/8/layout/chevron2"/>
    <dgm:cxn modelId="{E20A9B0F-8F5C-4D44-9F49-DF2841FD5B01}" srcId="{99458FC8-630D-412D-9CEB-462D2C6173D6}" destId="{D886D387-3D45-4F53-A494-DB133DB1233E}" srcOrd="0" destOrd="0" parTransId="{2399303B-33C9-4E85-8952-E51CAADF46B0}" sibTransId="{0C4E858B-F74E-4B16-8EDC-00FA476A3117}"/>
    <dgm:cxn modelId="{BA5E7313-C415-444F-8DAD-9572466B20BF}" type="presOf" srcId="{CCEAC973-2499-42B2-821F-9B1FF281CE27}" destId="{D8B6AD18-A90B-4EB8-8F95-BBF4C22A0FF8}" srcOrd="0" destOrd="0" presId="urn:microsoft.com/office/officeart/2005/8/layout/chevron2"/>
    <dgm:cxn modelId="{E0BFEF19-F32A-4C5B-AF97-AAD2DCA7653C}" srcId="{1452360B-946F-498B-A643-ADC8AADF8D92}" destId="{5A112295-11CE-4E02-AE33-75531BC83FAE}" srcOrd="5" destOrd="0" parTransId="{0E651B20-5C06-4E9D-B2E8-25E6B93461EE}" sibTransId="{78C8059B-6AF1-4C03-9970-9CA35CBF796B}"/>
    <dgm:cxn modelId="{3DC3611F-6DDE-4883-9300-CB8DA45D8765}" srcId="{1452360B-946F-498B-A643-ADC8AADF8D92}" destId="{7626EBAA-45C0-42D1-966A-6D641F5A5266}" srcOrd="6" destOrd="0" parTransId="{9D83AA23-21B8-4E6C-A66B-50F527CFE234}" sibTransId="{B20F4101-B3C5-488E-9BE9-4E4CD689506B}"/>
    <dgm:cxn modelId="{7423FA1F-5441-4A8A-A5F4-D187A3F85B93}" srcId="{37A26194-506C-4F4A-A5E8-9F0DBAED2C3B}" destId="{FBE511BF-C486-443F-BC1D-C8BAFA394052}" srcOrd="0" destOrd="0" parTransId="{C1517498-249A-4A38-8E88-2F3492A6BC8E}" sibTransId="{C1197A14-70E4-44A4-9C45-0E616E904C4A}"/>
    <dgm:cxn modelId="{9A549D20-7612-48FA-A2B4-D52ECD9E09CF}" type="presOf" srcId="{335E9870-E255-491E-BB61-F0D2C0BC5ED0}" destId="{D07EB1D5-5B3A-4887-B896-5C6A43912F33}" srcOrd="0" destOrd="0" presId="urn:microsoft.com/office/officeart/2005/8/layout/chevron2"/>
    <dgm:cxn modelId="{DDB6DB28-62D1-494C-B8E5-31A2AF0E44A9}" type="presOf" srcId="{9A047031-4865-4242-B8DC-1D2835557ECB}" destId="{69A15E12-4482-4CEC-99E7-D6DA8FB57863}" srcOrd="0" destOrd="0" presId="urn:microsoft.com/office/officeart/2005/8/layout/chevron2"/>
    <dgm:cxn modelId="{A1957E30-4ABF-4B57-88A6-4010766E34D4}" srcId="{C2F2C139-F539-461B-AC7C-9E5443AEBA93}" destId="{DC313489-F6F5-4540-B480-699BFE3F8A58}" srcOrd="0" destOrd="0" parTransId="{657F337F-7CD3-4C22-BB64-FB1F5874B0AB}" sibTransId="{178CD4F6-C343-4007-96CE-01B119760BFA}"/>
    <dgm:cxn modelId="{568BC03D-582D-4BB4-A599-151CC9C145B3}" srcId="{7626EBAA-45C0-42D1-966A-6D641F5A5266}" destId="{201F6371-D9E7-466B-B051-F531C218B8B6}" srcOrd="1" destOrd="0" parTransId="{AEAB2B49-6596-4D25-9215-71F47A2168F4}" sibTransId="{1AA98C18-E460-49E8-809F-A1B4C85C12BE}"/>
    <dgm:cxn modelId="{68791C3F-5E02-48FA-A087-BC8686721A8C}" srcId="{99458FC8-630D-412D-9CEB-462D2C6173D6}" destId="{8E62E9D4-5529-4AE6-9195-AE947F46AD74}" srcOrd="1" destOrd="0" parTransId="{DD6A2060-9AFA-4788-80A4-40CA8BF68C24}" sibTransId="{5A098D5B-67B1-4522-80E7-93CCB6DCEC58}"/>
    <dgm:cxn modelId="{93D9065D-C11D-48F1-9A78-DC80C805516D}" srcId="{5A112295-11CE-4E02-AE33-75531BC83FAE}" destId="{0AC4F8F6-311A-4D74-9278-6522619602C5}" srcOrd="0" destOrd="0" parTransId="{74E1C3C5-1887-45DB-8169-E1F16A6884C2}" sibTransId="{2808E108-D87D-43BF-9B6E-C0002A97B2F0}"/>
    <dgm:cxn modelId="{8FFAA344-6FB5-4BA7-B7CC-27C25684BACE}" srcId="{1452360B-946F-498B-A643-ADC8AADF8D92}" destId="{646BCD5D-A597-4CB3-A70A-46012A28743C}" srcOrd="4" destOrd="0" parTransId="{EEDF75D2-33DE-4BA3-9F19-2D87FFDD2E09}" sibTransId="{BB650BD5-A600-4B61-8CFD-E4AE0560441D}"/>
    <dgm:cxn modelId="{15842868-1657-4708-9865-A84DE9215A06}" type="presOf" srcId="{7626EBAA-45C0-42D1-966A-6D641F5A5266}" destId="{89EC960D-EC06-4EF4-82AF-9EF98A7BE7E4}" srcOrd="0" destOrd="0" presId="urn:microsoft.com/office/officeart/2005/8/layout/chevron2"/>
    <dgm:cxn modelId="{584C5948-B09F-49B9-AE7D-3DF8D31811A6}" srcId="{1452360B-946F-498B-A643-ADC8AADF8D92}" destId="{37A26194-506C-4F4A-A5E8-9F0DBAED2C3B}" srcOrd="0" destOrd="0" parTransId="{12BCB213-8693-4380-8375-D202C5FE2807}" sibTransId="{2B811CE7-2FDA-4B3B-B571-873AAC2C25F6}"/>
    <dgm:cxn modelId="{695B9F68-1E07-4100-A28B-AF067B90FAD3}" type="presOf" srcId="{D6AFD80D-3FD4-4581-8724-A89BD708E2DF}" destId="{C9230ECD-9323-4D1C-A6F0-18DBB52D2027}" srcOrd="0" destOrd="0" presId="urn:microsoft.com/office/officeart/2005/8/layout/chevron2"/>
    <dgm:cxn modelId="{69DF4A49-D4FD-4C50-B57E-3436AB2DAB12}" srcId="{1452360B-946F-498B-A643-ADC8AADF8D92}" destId="{99458FC8-630D-412D-9CEB-462D2C6173D6}" srcOrd="3" destOrd="0" parTransId="{36158C3C-12A0-4D4E-BDC7-35A537255B6C}" sibTransId="{335E9870-E255-491E-BB61-F0D2C0BC5ED0}"/>
    <dgm:cxn modelId="{7A4EA271-B59B-4801-91C1-FE1D6DAE5766}" type="presOf" srcId="{6E5B406F-365E-4966-B386-2C057314FD2F}" destId="{3A0130C0-7463-42A6-B16F-F602BDA732ED}" srcOrd="0" destOrd="0" presId="urn:microsoft.com/office/officeart/2005/8/layout/chevron2"/>
    <dgm:cxn modelId="{66D40E72-F0F7-4CC9-80A5-49066CAE28D5}" type="presOf" srcId="{5A112295-11CE-4E02-AE33-75531BC83FAE}" destId="{2D8FB498-A194-436C-8A95-37F84EF4961F}" srcOrd="0" destOrd="0" presId="urn:microsoft.com/office/officeart/2005/8/layout/chevron2"/>
    <dgm:cxn modelId="{E5F89F52-107C-4955-903C-ED4C8C40A589}" srcId="{1452360B-946F-498B-A643-ADC8AADF8D92}" destId="{C2F2C139-F539-461B-AC7C-9E5443AEBA93}" srcOrd="1" destOrd="0" parTransId="{436814E6-A70D-4AD0-BE7E-F2803F8C4B08}" sibTransId="{EF6BE7B4-E211-43E9-9D8C-25225F4245CE}"/>
    <dgm:cxn modelId="{1ECAA773-2CF0-4E31-9F71-28F62180284B}" type="presOf" srcId="{C2F2C139-F539-461B-AC7C-9E5443AEBA93}" destId="{F0B041E6-BB37-48B5-AE36-50CC2662CA47}" srcOrd="0" destOrd="0" presId="urn:microsoft.com/office/officeart/2005/8/layout/chevron2"/>
    <dgm:cxn modelId="{A430D87A-F0C2-4351-BB5F-DC797C2CC1CE}" type="presOf" srcId="{D886D387-3D45-4F53-A494-DB133DB1233E}" destId="{E9129FB0-176B-4B18-8C14-1EBA5F4EB903}" srcOrd="0" destOrd="0" presId="urn:microsoft.com/office/officeart/2005/8/layout/chevron2"/>
    <dgm:cxn modelId="{48A1A288-85FD-4551-BD46-985E1DEC13A7}" type="presOf" srcId="{4A3CB7C2-4ACA-4E98-8812-F64D432D42AB}" destId="{7A0CC13E-0821-4A9F-A3AC-DB8AA841D44B}" srcOrd="0" destOrd="1" presId="urn:microsoft.com/office/officeart/2005/8/layout/chevron2"/>
    <dgm:cxn modelId="{14A6018A-18F2-434E-AD22-56702B3CAB79}" type="presOf" srcId="{DC313489-F6F5-4540-B480-699BFE3F8A58}" destId="{3589D258-288E-4ED2-B668-15AD59B91CA0}" srcOrd="0" destOrd="0" presId="urn:microsoft.com/office/officeart/2005/8/layout/chevron2"/>
    <dgm:cxn modelId="{73AAC68B-F31B-43F5-9D37-1F2D8030F4CB}" type="presOf" srcId="{1452360B-946F-498B-A643-ADC8AADF8D92}" destId="{2CF59C6B-9DA8-4418-AE2A-B9203A84A092}" srcOrd="0" destOrd="0" presId="urn:microsoft.com/office/officeart/2005/8/layout/chevron2"/>
    <dgm:cxn modelId="{DDAE6194-1652-4780-A9A1-08EC1132A288}" srcId="{7626EBAA-45C0-42D1-966A-6D641F5A5266}" destId="{90D43B8E-F597-426F-895A-815442D2500B}" srcOrd="0" destOrd="0" parTransId="{33795287-03EB-4DC2-8988-D90F495241A2}" sibTransId="{4760B459-EC63-4765-BB1F-AAAA9854FE06}"/>
    <dgm:cxn modelId="{8C873BA0-3EE7-4741-B0C3-D68DDCF31D8C}" type="presOf" srcId="{FBE511BF-C486-443F-BC1D-C8BAFA394052}" destId="{C7617A7D-3F0D-4FA6-A17E-416F18140429}" srcOrd="0" destOrd="0" presId="urn:microsoft.com/office/officeart/2005/8/layout/chevron2"/>
    <dgm:cxn modelId="{A8FD0EA8-FABA-4643-AC5C-6DFDB842FF94}" srcId="{5A112295-11CE-4E02-AE33-75531BC83FAE}" destId="{4A3CB7C2-4ACA-4E98-8812-F64D432D42AB}" srcOrd="1" destOrd="0" parTransId="{C4F57398-2268-4FAD-AE6D-2FE5A2A1D5E7}" sibTransId="{9B24EDB3-27F1-4D66-8FC6-9B59ECF947EA}"/>
    <dgm:cxn modelId="{A5DE01BC-DBEF-4223-AD4C-FB5652014B96}" srcId="{646BCD5D-A597-4CB3-A70A-46012A28743C}" destId="{9A047031-4865-4242-B8DC-1D2835557ECB}" srcOrd="0" destOrd="0" parTransId="{CBF7B239-A920-419D-8ED9-8C8579B7353A}" sibTransId="{9AD44207-BE52-43AD-AE17-29837882F6CD}"/>
    <dgm:cxn modelId="{FCD2B1BD-E36E-4BAF-86B4-DA650A79FA2F}" type="presOf" srcId="{99458FC8-630D-412D-9CEB-462D2C6173D6}" destId="{64D611C3-A408-4CB9-B984-02C6EB917DB5}" srcOrd="0" destOrd="0" presId="urn:microsoft.com/office/officeart/2005/8/layout/chevron2"/>
    <dgm:cxn modelId="{65CB7ABE-E1A3-4153-AE47-0BD9AD765A3F}" type="presOf" srcId="{201F6371-D9E7-466B-B051-F531C218B8B6}" destId="{7BEA3DD5-A2A0-4162-8D13-9DF74F9F2C5D}" srcOrd="0" destOrd="1" presId="urn:microsoft.com/office/officeart/2005/8/layout/chevron2"/>
    <dgm:cxn modelId="{35DB75CB-E1F6-4F04-ADAA-C6B1A74CD85C}" srcId="{1452360B-946F-498B-A643-ADC8AADF8D92}" destId="{6E5B406F-365E-4966-B386-2C057314FD2F}" srcOrd="2" destOrd="0" parTransId="{0A56B4F4-20D6-4E59-B0CF-1DF428401E3D}" sibTransId="{CCEAC973-2499-42B2-821F-9B1FF281CE27}"/>
    <dgm:cxn modelId="{02FE03CD-DE94-4A7E-95FE-01F7C883EDE8}" type="presOf" srcId="{37A26194-506C-4F4A-A5E8-9F0DBAED2C3B}" destId="{CF9FF986-3276-4328-9C8F-530CCF4E607F}" srcOrd="0" destOrd="0" presId="urn:microsoft.com/office/officeart/2005/8/layout/chevron2"/>
    <dgm:cxn modelId="{DC8057D7-E7FB-4474-90C8-D028F4A8D2BE}" type="presOf" srcId="{646BCD5D-A597-4CB3-A70A-46012A28743C}" destId="{18250870-01FF-4619-A073-3446FEDC1026}" srcOrd="0" destOrd="0" presId="urn:microsoft.com/office/officeart/2005/8/layout/chevron2"/>
    <dgm:cxn modelId="{A791D5DC-41AF-4158-94D6-7393DDE1952D}" type="presOf" srcId="{BB650BD5-A600-4B61-8CFD-E4AE0560441D}" destId="{37F8EDA6-3D84-4102-BE09-5C5EC6C2106F}" srcOrd="0" destOrd="0" presId="urn:microsoft.com/office/officeart/2005/8/layout/chevron2"/>
    <dgm:cxn modelId="{99F4D2E3-2426-475C-AFC9-BAB1C8367291}" type="presOf" srcId="{0AC4F8F6-311A-4D74-9278-6522619602C5}" destId="{7A0CC13E-0821-4A9F-A3AC-DB8AA841D44B}" srcOrd="0" destOrd="0" presId="urn:microsoft.com/office/officeart/2005/8/layout/chevron2"/>
    <dgm:cxn modelId="{968AD9E4-AA83-42CF-A9C3-5A4AE7A757B2}" type="presOf" srcId="{90D43B8E-F597-426F-895A-815442D2500B}" destId="{7BEA3DD5-A2A0-4162-8D13-9DF74F9F2C5D}" srcOrd="0" destOrd="0" presId="urn:microsoft.com/office/officeart/2005/8/layout/chevron2"/>
    <dgm:cxn modelId="{01DEE9E8-668C-4965-92EA-C2D8967CB797}" srcId="{6E5B406F-365E-4966-B386-2C057314FD2F}" destId="{D6AFD80D-3FD4-4581-8724-A89BD708E2DF}" srcOrd="0" destOrd="0" parTransId="{B9BB1CBE-16EA-45E3-A71D-4AAA5F36E556}" sibTransId="{0BCC307C-09C5-4328-9489-0A3DA7102069}"/>
    <dgm:cxn modelId="{BDC6AFF7-4E87-4CA7-BDAF-3AC187D92F32}" type="presOf" srcId="{2B811CE7-2FDA-4B3B-B571-873AAC2C25F6}" destId="{4D4123C7-491D-4433-A3C0-3751B4072C6B}" srcOrd="0" destOrd="0" presId="urn:microsoft.com/office/officeart/2005/8/layout/chevron2"/>
    <dgm:cxn modelId="{BE8A3E81-611E-46ED-B69F-322E8764CCA8}" type="presParOf" srcId="{2CF59C6B-9DA8-4418-AE2A-B9203A84A092}" destId="{1269F919-06B6-40EF-BD86-AAE06858DEF2}" srcOrd="0" destOrd="0" presId="urn:microsoft.com/office/officeart/2005/8/layout/chevron2"/>
    <dgm:cxn modelId="{85977B69-FABF-4BBD-86F6-9CF04D891542}" type="presParOf" srcId="{1269F919-06B6-40EF-BD86-AAE06858DEF2}" destId="{CF9FF986-3276-4328-9C8F-530CCF4E607F}" srcOrd="0" destOrd="0" presId="urn:microsoft.com/office/officeart/2005/8/layout/chevron2"/>
    <dgm:cxn modelId="{A9F19689-88F1-4851-B66B-3DCD9D7603DE}" type="presParOf" srcId="{1269F919-06B6-40EF-BD86-AAE06858DEF2}" destId="{C7617A7D-3F0D-4FA6-A17E-416F18140429}" srcOrd="1" destOrd="0" presId="urn:microsoft.com/office/officeart/2005/8/layout/chevron2"/>
    <dgm:cxn modelId="{5FAD9AD1-1305-41D4-AF78-50834FB83A3D}" type="presParOf" srcId="{2CF59C6B-9DA8-4418-AE2A-B9203A84A092}" destId="{4D4123C7-491D-4433-A3C0-3751B4072C6B}" srcOrd="1" destOrd="0" presId="urn:microsoft.com/office/officeart/2005/8/layout/chevron2"/>
    <dgm:cxn modelId="{D919C58B-1262-40A6-B0BE-0F03D43D4608}" type="presParOf" srcId="{2CF59C6B-9DA8-4418-AE2A-B9203A84A092}" destId="{0C003347-83E8-4F78-8D98-0850D0869DB7}" srcOrd="2" destOrd="0" presId="urn:microsoft.com/office/officeart/2005/8/layout/chevron2"/>
    <dgm:cxn modelId="{CC558D08-E5B7-4735-988C-3AD63BC2CE5B}" type="presParOf" srcId="{0C003347-83E8-4F78-8D98-0850D0869DB7}" destId="{F0B041E6-BB37-48B5-AE36-50CC2662CA47}" srcOrd="0" destOrd="0" presId="urn:microsoft.com/office/officeart/2005/8/layout/chevron2"/>
    <dgm:cxn modelId="{81FFF1A7-5D1A-4817-82D5-560F101ADD4E}" type="presParOf" srcId="{0C003347-83E8-4F78-8D98-0850D0869DB7}" destId="{3589D258-288E-4ED2-B668-15AD59B91CA0}" srcOrd="1" destOrd="0" presId="urn:microsoft.com/office/officeart/2005/8/layout/chevron2"/>
    <dgm:cxn modelId="{DAC6D797-6312-497E-8FF6-EC0F42CCBA12}" type="presParOf" srcId="{2CF59C6B-9DA8-4418-AE2A-B9203A84A092}" destId="{FF9B5B22-F4AA-405D-934E-A155B7AF28E0}" srcOrd="3" destOrd="0" presId="urn:microsoft.com/office/officeart/2005/8/layout/chevron2"/>
    <dgm:cxn modelId="{7557A682-0AB9-4466-90A7-2C82AFBBA6F7}" type="presParOf" srcId="{2CF59C6B-9DA8-4418-AE2A-B9203A84A092}" destId="{A819AFF8-42F0-48F2-9640-E3FD38BC6E7E}" srcOrd="4" destOrd="0" presId="urn:microsoft.com/office/officeart/2005/8/layout/chevron2"/>
    <dgm:cxn modelId="{186425A2-D750-4788-A5C1-28AE1F2BAC16}" type="presParOf" srcId="{A819AFF8-42F0-48F2-9640-E3FD38BC6E7E}" destId="{3A0130C0-7463-42A6-B16F-F602BDA732ED}" srcOrd="0" destOrd="0" presId="urn:microsoft.com/office/officeart/2005/8/layout/chevron2"/>
    <dgm:cxn modelId="{992BA9C2-37E9-4DDD-A5E4-0AA5E4973B3A}" type="presParOf" srcId="{A819AFF8-42F0-48F2-9640-E3FD38BC6E7E}" destId="{C9230ECD-9323-4D1C-A6F0-18DBB52D2027}" srcOrd="1" destOrd="0" presId="urn:microsoft.com/office/officeart/2005/8/layout/chevron2"/>
    <dgm:cxn modelId="{9B18F391-27FA-47BB-B63F-FD64EE4252E5}" type="presParOf" srcId="{2CF59C6B-9DA8-4418-AE2A-B9203A84A092}" destId="{D8B6AD18-A90B-4EB8-8F95-BBF4C22A0FF8}" srcOrd="5" destOrd="0" presId="urn:microsoft.com/office/officeart/2005/8/layout/chevron2"/>
    <dgm:cxn modelId="{2112D6A5-35F8-4EEB-BC95-73DEBCCD07DA}" type="presParOf" srcId="{2CF59C6B-9DA8-4418-AE2A-B9203A84A092}" destId="{F74CB2F0-E450-47CD-A7ED-12B79909C997}" srcOrd="6" destOrd="0" presId="urn:microsoft.com/office/officeart/2005/8/layout/chevron2"/>
    <dgm:cxn modelId="{1109F11B-87ED-4261-A448-A88E2ACC8BCE}" type="presParOf" srcId="{F74CB2F0-E450-47CD-A7ED-12B79909C997}" destId="{64D611C3-A408-4CB9-B984-02C6EB917DB5}" srcOrd="0" destOrd="0" presId="urn:microsoft.com/office/officeart/2005/8/layout/chevron2"/>
    <dgm:cxn modelId="{2A33D6AA-042B-4894-9DF0-55E5A29C098E}" type="presParOf" srcId="{F74CB2F0-E450-47CD-A7ED-12B79909C997}" destId="{E9129FB0-176B-4B18-8C14-1EBA5F4EB903}" srcOrd="1" destOrd="0" presId="urn:microsoft.com/office/officeart/2005/8/layout/chevron2"/>
    <dgm:cxn modelId="{A399A69A-799D-41E8-85D5-063B1ECD72A6}" type="presParOf" srcId="{2CF59C6B-9DA8-4418-AE2A-B9203A84A092}" destId="{D07EB1D5-5B3A-4887-B896-5C6A43912F33}" srcOrd="7" destOrd="0" presId="urn:microsoft.com/office/officeart/2005/8/layout/chevron2"/>
    <dgm:cxn modelId="{41FA6DF8-8442-40D8-8FF8-56BCD937398F}" type="presParOf" srcId="{2CF59C6B-9DA8-4418-AE2A-B9203A84A092}" destId="{E18799A8-8588-41BD-82CB-62DB54620D15}" srcOrd="8" destOrd="0" presId="urn:microsoft.com/office/officeart/2005/8/layout/chevron2"/>
    <dgm:cxn modelId="{98C1CEAD-D9C7-42CE-9BD0-6C953E32936A}" type="presParOf" srcId="{E18799A8-8588-41BD-82CB-62DB54620D15}" destId="{18250870-01FF-4619-A073-3446FEDC1026}" srcOrd="0" destOrd="0" presId="urn:microsoft.com/office/officeart/2005/8/layout/chevron2"/>
    <dgm:cxn modelId="{A83A8768-7175-4EC0-8CEA-994A61B77E2F}" type="presParOf" srcId="{E18799A8-8588-41BD-82CB-62DB54620D15}" destId="{69A15E12-4482-4CEC-99E7-D6DA8FB57863}" srcOrd="1" destOrd="0" presId="urn:microsoft.com/office/officeart/2005/8/layout/chevron2"/>
    <dgm:cxn modelId="{0EA2204E-8E1D-4C01-BC1D-FB3AF94DFF52}" type="presParOf" srcId="{2CF59C6B-9DA8-4418-AE2A-B9203A84A092}" destId="{37F8EDA6-3D84-4102-BE09-5C5EC6C2106F}" srcOrd="9" destOrd="0" presId="urn:microsoft.com/office/officeart/2005/8/layout/chevron2"/>
    <dgm:cxn modelId="{D0817189-2CC9-4C3C-83FE-ED33CD3A3926}" type="presParOf" srcId="{2CF59C6B-9DA8-4418-AE2A-B9203A84A092}" destId="{AB2A4F08-0DE3-455B-A034-8738A35D6DF5}" srcOrd="10" destOrd="0" presId="urn:microsoft.com/office/officeart/2005/8/layout/chevron2"/>
    <dgm:cxn modelId="{ED746289-B1FF-4E1C-890A-4818B32F4BA6}" type="presParOf" srcId="{AB2A4F08-0DE3-455B-A034-8738A35D6DF5}" destId="{2D8FB498-A194-436C-8A95-37F84EF4961F}" srcOrd="0" destOrd="0" presId="urn:microsoft.com/office/officeart/2005/8/layout/chevron2"/>
    <dgm:cxn modelId="{72A1FFA2-4442-49C1-82E0-B3CE2A6E2A24}" type="presParOf" srcId="{AB2A4F08-0DE3-455B-A034-8738A35D6DF5}" destId="{7A0CC13E-0821-4A9F-A3AC-DB8AA841D44B}" srcOrd="1" destOrd="0" presId="urn:microsoft.com/office/officeart/2005/8/layout/chevron2"/>
    <dgm:cxn modelId="{22390A45-1B60-4BC5-855C-FD80104890E5}" type="presParOf" srcId="{2CF59C6B-9DA8-4418-AE2A-B9203A84A092}" destId="{C69F5730-84A1-48D0-9931-111B7B42A58F}" srcOrd="11" destOrd="0" presId="urn:microsoft.com/office/officeart/2005/8/layout/chevron2"/>
    <dgm:cxn modelId="{E5577270-CC34-478F-A1F1-1C8F62FF1F06}" type="presParOf" srcId="{2CF59C6B-9DA8-4418-AE2A-B9203A84A092}" destId="{C544F3EE-472A-4F1A-8DFC-F5CD4241BED2}" srcOrd="12" destOrd="0" presId="urn:microsoft.com/office/officeart/2005/8/layout/chevron2"/>
    <dgm:cxn modelId="{1CFAAEE8-37B0-4F3F-8E61-8344C92D8BD3}" type="presParOf" srcId="{C544F3EE-472A-4F1A-8DFC-F5CD4241BED2}" destId="{89EC960D-EC06-4EF4-82AF-9EF98A7BE7E4}" srcOrd="0" destOrd="0" presId="urn:microsoft.com/office/officeart/2005/8/layout/chevron2"/>
    <dgm:cxn modelId="{5A06B2D9-2E21-4A66-A86E-A8D583CE95A1}" type="presParOf" srcId="{C544F3EE-472A-4F1A-8DFC-F5CD4241BED2}" destId="{7BEA3DD5-A2A0-4162-8D13-9DF74F9F2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47E56E-47F5-4889-AD97-950E898E004E}" type="doc">
      <dgm:prSet loTypeId="urn:microsoft.com/office/officeart/2005/8/layout/chevron2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12055A4D-0B91-4816-8A3F-F012B4090849}">
      <dgm:prSet phldrT="[Text]"/>
      <dgm:spPr/>
      <dgm:t>
        <a:bodyPr/>
        <a:lstStyle/>
        <a:p>
          <a:r>
            <a:rPr lang="en-US" dirty="0"/>
            <a:t>8</a:t>
          </a:r>
        </a:p>
      </dgm:t>
    </dgm:pt>
    <dgm:pt modelId="{C7240D73-672A-485C-BDAF-7220DDB6677F}" type="parTrans" cxnId="{38AFBDA4-A11F-4F6B-897E-304060FDC2FF}">
      <dgm:prSet/>
      <dgm:spPr/>
      <dgm:t>
        <a:bodyPr/>
        <a:lstStyle/>
        <a:p>
          <a:endParaRPr lang="en-US"/>
        </a:p>
      </dgm:t>
    </dgm:pt>
    <dgm:pt modelId="{C88E1478-CB79-41CA-A8B9-275DFED6DB2F}" type="sibTrans" cxnId="{38AFBDA4-A11F-4F6B-897E-304060FDC2FF}">
      <dgm:prSet/>
      <dgm:spPr/>
      <dgm:t>
        <a:bodyPr/>
        <a:lstStyle/>
        <a:p>
          <a:endParaRPr lang="en-US"/>
        </a:p>
      </dgm:t>
    </dgm:pt>
    <dgm:pt modelId="{A68FCDD0-6605-49C6-8E71-CA19DB7E0BEA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US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Public awareness Activities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2E8541-D2AF-4259-A3F9-EC209E240BD7}" type="parTrans" cxnId="{1E57B633-B547-497D-8183-30B92704CAA5}">
      <dgm:prSet/>
      <dgm:spPr/>
      <dgm:t>
        <a:bodyPr/>
        <a:lstStyle/>
        <a:p>
          <a:endParaRPr lang="en-US"/>
        </a:p>
      </dgm:t>
    </dgm:pt>
    <dgm:pt modelId="{59D9F02D-BD5D-4EA0-AEE6-6B2CA639A1A4}" type="sibTrans" cxnId="{1E57B633-B547-497D-8183-30B92704CAA5}">
      <dgm:prSet/>
      <dgm:spPr/>
      <dgm:t>
        <a:bodyPr/>
        <a:lstStyle/>
        <a:p>
          <a:endParaRPr lang="en-US"/>
        </a:p>
      </dgm:t>
    </dgm:pt>
    <dgm:pt modelId="{9363A4C5-3BE6-4A0E-951B-886B2FB889E4}">
      <dgm:prSet phldrT="[Text]"/>
      <dgm:spPr/>
      <dgm:t>
        <a:bodyPr/>
        <a:lstStyle/>
        <a:p>
          <a:r>
            <a:rPr lang="en-US" dirty="0"/>
            <a:t>9</a:t>
          </a:r>
        </a:p>
      </dgm:t>
    </dgm:pt>
    <dgm:pt modelId="{C5DCA2F0-4EB5-43C7-B024-9E45DB8AA6E3}" type="parTrans" cxnId="{DFCA1359-0F4E-4F05-BBC5-8366AD3ADB28}">
      <dgm:prSet/>
      <dgm:spPr/>
      <dgm:t>
        <a:bodyPr/>
        <a:lstStyle/>
        <a:p>
          <a:endParaRPr lang="en-US"/>
        </a:p>
      </dgm:t>
    </dgm:pt>
    <dgm:pt modelId="{3EE92DF8-C1D5-49DB-B8D9-1F25F33059C5}" type="sibTrans" cxnId="{DFCA1359-0F4E-4F05-BBC5-8366AD3ADB28}">
      <dgm:prSet/>
      <dgm:spPr/>
      <dgm:t>
        <a:bodyPr/>
        <a:lstStyle/>
        <a:p>
          <a:endParaRPr lang="en-US"/>
        </a:p>
      </dgm:t>
    </dgm:pt>
    <dgm:pt modelId="{594E5BEB-C347-48A9-A15E-1AE2CC665551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07B490-265D-449B-8A14-9DB0BECAD98D}" type="parTrans" cxnId="{9C8D5ABF-0562-4AE9-A433-1CB728A4A3DC}">
      <dgm:prSet/>
      <dgm:spPr/>
      <dgm:t>
        <a:bodyPr/>
        <a:lstStyle/>
        <a:p>
          <a:endParaRPr lang="en-US"/>
        </a:p>
      </dgm:t>
    </dgm:pt>
    <dgm:pt modelId="{E24CB17D-8180-4C03-A9AA-D17B939855F6}" type="sibTrans" cxnId="{9C8D5ABF-0562-4AE9-A433-1CB728A4A3DC}">
      <dgm:prSet/>
      <dgm:spPr/>
      <dgm:t>
        <a:bodyPr/>
        <a:lstStyle/>
        <a:p>
          <a:endParaRPr lang="en-US"/>
        </a:p>
      </dgm:t>
    </dgm:pt>
    <dgm:pt modelId="{E0FE63E0-5BB1-4481-8D6E-A7D909330ADF}">
      <dgm:prSet phldrT="[Text]"/>
      <dgm:spPr/>
      <dgm:t>
        <a:bodyPr/>
        <a:lstStyle/>
        <a:p>
          <a:r>
            <a:rPr lang="en-US" dirty="0"/>
            <a:t>10</a:t>
          </a:r>
        </a:p>
      </dgm:t>
    </dgm:pt>
    <dgm:pt modelId="{7631BD4D-75C7-4970-84D9-4F604F937E3C}" type="parTrans" cxnId="{DCBA7998-FAE9-4541-BE11-52E4849BD385}">
      <dgm:prSet/>
      <dgm:spPr/>
      <dgm:t>
        <a:bodyPr/>
        <a:lstStyle/>
        <a:p>
          <a:endParaRPr lang="en-US"/>
        </a:p>
      </dgm:t>
    </dgm:pt>
    <dgm:pt modelId="{94566AC3-5A4B-47E3-9F2C-E66153A3CEC4}" type="sibTrans" cxnId="{DCBA7998-FAE9-4541-BE11-52E4849BD385}">
      <dgm:prSet/>
      <dgm:spPr/>
      <dgm:t>
        <a:bodyPr/>
        <a:lstStyle/>
        <a:p>
          <a:endParaRPr lang="en-US"/>
        </a:p>
      </dgm:t>
    </dgm:pt>
    <dgm:pt modelId="{42B516D6-E348-40AB-8A92-DCAFA6A8D52E}">
      <dgm:prSet phldrT="[Text]" custT="1"/>
      <dgm:spPr/>
      <dgm:t>
        <a:bodyPr/>
        <a:lstStyle/>
        <a:p>
          <a:pPr>
            <a:buNone/>
          </a:pPr>
          <a:r>
            <a:rPr lang="en-US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Closure of the complaints, communicated the resolution to the complainer and getting feedback from the </a:t>
          </a:r>
          <a:r>
            <a:rPr lang="en-US" sz="1800" b="1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affectees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338A65-ADE8-483A-AAD4-C3005EC522F5}" type="parTrans" cxnId="{EA936977-DAD7-4059-824C-CCA7A5497B38}">
      <dgm:prSet/>
      <dgm:spPr/>
      <dgm:t>
        <a:bodyPr/>
        <a:lstStyle/>
        <a:p>
          <a:endParaRPr lang="en-US"/>
        </a:p>
      </dgm:t>
    </dgm:pt>
    <dgm:pt modelId="{18DA9DAA-C191-4F7B-8FD7-294C5F54D73C}" type="sibTrans" cxnId="{EA936977-DAD7-4059-824C-CCA7A5497B38}">
      <dgm:prSet/>
      <dgm:spPr/>
      <dgm:t>
        <a:bodyPr/>
        <a:lstStyle/>
        <a:p>
          <a:endParaRPr lang="en-US"/>
        </a:p>
      </dgm:t>
    </dgm:pt>
    <dgm:pt modelId="{347277CB-579F-4AAD-9567-088FA98ABC0C}">
      <dgm:prSet phldrT="[Text]"/>
      <dgm:spPr/>
      <dgm:t>
        <a:bodyPr/>
        <a:lstStyle/>
        <a:p>
          <a:r>
            <a:rPr lang="en-US" dirty="0"/>
            <a:t>11</a:t>
          </a:r>
        </a:p>
      </dgm:t>
    </dgm:pt>
    <dgm:pt modelId="{71566ED3-6736-4303-B853-23C6FB129F56}" type="parTrans" cxnId="{962AAC55-5CBC-49A2-8F83-DFFA7398288A}">
      <dgm:prSet/>
      <dgm:spPr/>
      <dgm:t>
        <a:bodyPr/>
        <a:lstStyle/>
        <a:p>
          <a:endParaRPr lang="en-US"/>
        </a:p>
      </dgm:t>
    </dgm:pt>
    <dgm:pt modelId="{B75525FF-30BF-4E5C-A181-369DC61B6D03}" type="sibTrans" cxnId="{962AAC55-5CBC-49A2-8F83-DFFA7398288A}">
      <dgm:prSet/>
      <dgm:spPr/>
      <dgm:t>
        <a:bodyPr/>
        <a:lstStyle/>
        <a:p>
          <a:endParaRPr lang="en-US"/>
        </a:p>
      </dgm:t>
    </dgm:pt>
    <dgm:pt modelId="{E1E8C9C3-5B63-4F72-9A00-5EF4D8251B0D}">
      <dgm:prSet phldrT="[Text]"/>
      <dgm:spPr/>
      <dgm:t>
        <a:bodyPr/>
        <a:lstStyle/>
        <a:p>
          <a:r>
            <a:rPr lang="en-US" dirty="0"/>
            <a:t>12</a:t>
          </a:r>
        </a:p>
      </dgm:t>
    </dgm:pt>
    <dgm:pt modelId="{0FF3625D-04CD-44E7-932F-11A56905DC02}" type="parTrans" cxnId="{117A1255-95DE-43F5-9B90-5DCEAFC7D278}">
      <dgm:prSet/>
      <dgm:spPr/>
      <dgm:t>
        <a:bodyPr/>
        <a:lstStyle/>
        <a:p>
          <a:endParaRPr lang="en-US"/>
        </a:p>
      </dgm:t>
    </dgm:pt>
    <dgm:pt modelId="{BDEBA51C-7674-4DD8-95EB-DF97804FC213}" type="sibTrans" cxnId="{117A1255-95DE-43F5-9B90-5DCEAFC7D278}">
      <dgm:prSet/>
      <dgm:spPr/>
      <dgm:t>
        <a:bodyPr/>
        <a:lstStyle/>
        <a:p>
          <a:endParaRPr lang="en-US"/>
        </a:p>
      </dgm:t>
    </dgm:pt>
    <dgm:pt modelId="{A938C2D6-D7D3-4AAD-8993-63689B1E2478}">
      <dgm:prSet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6A8303-639E-46E1-81D9-BB9647DDDF76}" type="parTrans" cxnId="{9224E5CC-6AED-4168-941D-384F96C82610}">
      <dgm:prSet/>
      <dgm:spPr/>
      <dgm:t>
        <a:bodyPr/>
        <a:lstStyle/>
        <a:p>
          <a:endParaRPr lang="en-US"/>
        </a:p>
      </dgm:t>
    </dgm:pt>
    <dgm:pt modelId="{C5442D49-D3D9-48F1-A997-C6939359F9E0}" type="sibTrans" cxnId="{9224E5CC-6AED-4168-941D-384F96C82610}">
      <dgm:prSet/>
      <dgm:spPr/>
      <dgm:t>
        <a:bodyPr/>
        <a:lstStyle/>
        <a:p>
          <a:endParaRPr lang="en-US"/>
        </a:p>
      </dgm:t>
    </dgm:pt>
    <dgm:pt modelId="{16A901B9-F117-41A4-94FA-C931733E9061}">
      <dgm:prSet custT="1"/>
      <dgm:spPr/>
      <dgm:t>
        <a:bodyPr/>
        <a:lstStyle/>
        <a:p>
          <a:pPr>
            <a:buClrTx/>
            <a:buSzTx/>
            <a:buFontTx/>
            <a:buNone/>
          </a:pP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00C9A10-C011-44D0-8E91-E2051167C18F}" type="parTrans" cxnId="{ED3CC85D-40D8-43C1-B390-EF9F5B56F1A7}">
      <dgm:prSet/>
      <dgm:spPr/>
      <dgm:t>
        <a:bodyPr/>
        <a:lstStyle/>
        <a:p>
          <a:endParaRPr lang="en-US"/>
        </a:p>
      </dgm:t>
    </dgm:pt>
    <dgm:pt modelId="{6AD574D5-50B3-4003-9EFA-606A5AD6A2CA}" type="sibTrans" cxnId="{ED3CC85D-40D8-43C1-B390-EF9F5B56F1A7}">
      <dgm:prSet/>
      <dgm:spPr/>
      <dgm:t>
        <a:bodyPr/>
        <a:lstStyle/>
        <a:p>
          <a:endParaRPr lang="en-US"/>
        </a:p>
      </dgm:t>
    </dgm:pt>
    <dgm:pt modelId="{1428439B-A30A-4E70-8DFF-6F5574B5A8C7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US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Investigation and resolution of grievances</a:t>
          </a:r>
        </a:p>
      </dgm:t>
    </dgm:pt>
    <dgm:pt modelId="{C461CDC8-4812-4788-9987-8C2D4E690F65}" type="parTrans" cxnId="{7ABE014B-8F32-4C95-B6DF-D196E9704F4E}">
      <dgm:prSet/>
      <dgm:spPr/>
      <dgm:t>
        <a:bodyPr/>
        <a:lstStyle/>
        <a:p>
          <a:endParaRPr lang="en-US"/>
        </a:p>
      </dgm:t>
    </dgm:pt>
    <dgm:pt modelId="{B9612CD1-D901-4695-954B-2C6D3AD1002A}" type="sibTrans" cxnId="{7ABE014B-8F32-4C95-B6DF-D196E9704F4E}">
      <dgm:prSet/>
      <dgm:spPr/>
      <dgm:t>
        <a:bodyPr/>
        <a:lstStyle/>
        <a:p>
          <a:endParaRPr lang="en-US"/>
        </a:p>
      </dgm:t>
    </dgm:pt>
    <dgm:pt modelId="{62E05F86-0ADB-4615-B1C0-913AFBC46E6E}">
      <dgm:prSet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C8DE086-599F-4643-A1F3-C520FB205696}" type="parTrans" cxnId="{B37F4EED-ED74-42B9-B1E1-A216618052E7}">
      <dgm:prSet/>
      <dgm:spPr/>
      <dgm:t>
        <a:bodyPr/>
        <a:lstStyle/>
        <a:p>
          <a:endParaRPr lang="en-US"/>
        </a:p>
      </dgm:t>
    </dgm:pt>
    <dgm:pt modelId="{69B15067-3DD9-47A9-A81D-0CE9D6EB0B10}" type="sibTrans" cxnId="{B37F4EED-ED74-42B9-B1E1-A216618052E7}">
      <dgm:prSet/>
      <dgm:spPr/>
      <dgm:t>
        <a:bodyPr/>
        <a:lstStyle/>
        <a:p>
          <a:endParaRPr lang="en-US"/>
        </a:p>
      </dgm:t>
    </dgm:pt>
    <dgm:pt modelId="{08CDCE59-8219-454C-A8F6-63E1C3765786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US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Assessment of efficiency of GM on yearly basis through third party</a:t>
          </a:r>
        </a:p>
      </dgm:t>
    </dgm:pt>
    <dgm:pt modelId="{F7E004C2-4AC5-4A30-841F-B081066F1F45}" type="parTrans" cxnId="{3DBB4F79-AC4C-4A41-BB15-25EE1407A216}">
      <dgm:prSet/>
      <dgm:spPr/>
      <dgm:t>
        <a:bodyPr/>
        <a:lstStyle/>
        <a:p>
          <a:endParaRPr lang="en-US"/>
        </a:p>
      </dgm:t>
    </dgm:pt>
    <dgm:pt modelId="{F6E28995-BE1E-45F9-ACF3-9CC444C2BD5B}" type="sibTrans" cxnId="{3DBB4F79-AC4C-4A41-BB15-25EE1407A216}">
      <dgm:prSet/>
      <dgm:spPr/>
      <dgm:t>
        <a:bodyPr/>
        <a:lstStyle/>
        <a:p>
          <a:endParaRPr lang="en-US"/>
        </a:p>
      </dgm:t>
    </dgm:pt>
    <dgm:pt modelId="{BD55933C-7A6B-46DC-A7EC-AEE3139C7A21}">
      <dgm:prSet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87ECB0-CE58-405E-B14D-7E0F82A2AA5E}" type="parTrans" cxnId="{8A668656-9CD2-496B-ABE5-433689062674}">
      <dgm:prSet/>
      <dgm:spPr/>
      <dgm:t>
        <a:bodyPr/>
        <a:lstStyle/>
        <a:p>
          <a:endParaRPr lang="en-US"/>
        </a:p>
      </dgm:t>
    </dgm:pt>
    <dgm:pt modelId="{604A4533-BBDD-40A7-9590-15E7F96DF65A}" type="sibTrans" cxnId="{8A668656-9CD2-496B-ABE5-433689062674}">
      <dgm:prSet/>
      <dgm:spPr/>
      <dgm:t>
        <a:bodyPr/>
        <a:lstStyle/>
        <a:p>
          <a:endParaRPr lang="en-US"/>
        </a:p>
      </dgm:t>
    </dgm:pt>
    <dgm:pt modelId="{4BE24D6B-2678-47B1-A43E-B5153B9A9CAD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US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Continuous improvements in the GRM System during the project Cycle</a:t>
          </a:r>
        </a:p>
      </dgm:t>
    </dgm:pt>
    <dgm:pt modelId="{C727DBA6-A86B-41E3-A421-ECBB4F7D6AA9}" type="parTrans" cxnId="{B48B2365-25F9-4245-B1B1-12B9A85AF102}">
      <dgm:prSet/>
      <dgm:spPr/>
      <dgm:t>
        <a:bodyPr/>
        <a:lstStyle/>
        <a:p>
          <a:endParaRPr lang="en-US"/>
        </a:p>
      </dgm:t>
    </dgm:pt>
    <dgm:pt modelId="{87124C25-66A2-4D97-8775-0D01A3BDFB1C}" type="sibTrans" cxnId="{B48B2365-25F9-4245-B1B1-12B9A85AF102}">
      <dgm:prSet/>
      <dgm:spPr/>
      <dgm:t>
        <a:bodyPr/>
        <a:lstStyle/>
        <a:p>
          <a:endParaRPr lang="en-US"/>
        </a:p>
      </dgm:t>
    </dgm:pt>
    <dgm:pt modelId="{D24095A3-ACBE-4330-9516-6B5C95BF65E9}">
      <dgm:prSet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75D997-C83F-4946-8C10-87C73DA3FE15}" type="parTrans" cxnId="{55F7AD0F-340C-42C0-B730-AECF714465F8}">
      <dgm:prSet/>
      <dgm:spPr/>
      <dgm:t>
        <a:bodyPr/>
        <a:lstStyle/>
        <a:p>
          <a:endParaRPr lang="en-US"/>
        </a:p>
      </dgm:t>
    </dgm:pt>
    <dgm:pt modelId="{09AB6E0D-6C43-4038-8EDC-1B2594AE3A99}" type="sibTrans" cxnId="{55F7AD0F-340C-42C0-B730-AECF714465F8}">
      <dgm:prSet/>
      <dgm:spPr/>
      <dgm:t>
        <a:bodyPr/>
        <a:lstStyle/>
        <a:p>
          <a:endParaRPr lang="en-US"/>
        </a:p>
      </dgm:t>
    </dgm:pt>
    <dgm:pt modelId="{04D4E71B-E9F8-42E6-A512-2EF61E9BD8C5}" type="pres">
      <dgm:prSet presAssocID="{AD47E56E-47F5-4889-AD97-950E898E004E}" presName="linearFlow" presStyleCnt="0">
        <dgm:presLayoutVars>
          <dgm:dir/>
          <dgm:animLvl val="lvl"/>
          <dgm:resizeHandles val="exact"/>
        </dgm:presLayoutVars>
      </dgm:prSet>
      <dgm:spPr/>
    </dgm:pt>
    <dgm:pt modelId="{EA3985C8-B60D-4B32-A1BC-2EE263699CEC}" type="pres">
      <dgm:prSet presAssocID="{12055A4D-0B91-4816-8A3F-F012B4090849}" presName="composite" presStyleCnt="0"/>
      <dgm:spPr/>
    </dgm:pt>
    <dgm:pt modelId="{44E2DB4B-8233-48B9-B22C-B3C5E2D80A96}" type="pres">
      <dgm:prSet presAssocID="{12055A4D-0B91-4816-8A3F-F012B409084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220930E-0F77-4BEA-886E-11DD609CA1C0}" type="pres">
      <dgm:prSet presAssocID="{12055A4D-0B91-4816-8A3F-F012B4090849}" presName="descendantText" presStyleLbl="alignAcc1" presStyleIdx="0" presStyleCnt="5">
        <dgm:presLayoutVars>
          <dgm:bulletEnabled val="1"/>
        </dgm:presLayoutVars>
      </dgm:prSet>
      <dgm:spPr/>
    </dgm:pt>
    <dgm:pt modelId="{D1F90C35-AACA-45B3-9C4C-DF16350F04AA}" type="pres">
      <dgm:prSet presAssocID="{C88E1478-CB79-41CA-A8B9-275DFED6DB2F}" presName="sp" presStyleCnt="0"/>
      <dgm:spPr/>
    </dgm:pt>
    <dgm:pt modelId="{952017C6-58F4-4506-B5AC-0DC052827F2A}" type="pres">
      <dgm:prSet presAssocID="{9363A4C5-3BE6-4A0E-951B-886B2FB889E4}" presName="composite" presStyleCnt="0"/>
      <dgm:spPr/>
    </dgm:pt>
    <dgm:pt modelId="{67CAF65B-5504-4966-ABE8-E3A8054E02F5}" type="pres">
      <dgm:prSet presAssocID="{9363A4C5-3BE6-4A0E-951B-886B2FB889E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48097F1-65FB-4842-9CE1-8BA6A8B2DC4C}" type="pres">
      <dgm:prSet presAssocID="{9363A4C5-3BE6-4A0E-951B-886B2FB889E4}" presName="descendantText" presStyleLbl="alignAcc1" presStyleIdx="1" presStyleCnt="5">
        <dgm:presLayoutVars>
          <dgm:bulletEnabled val="1"/>
        </dgm:presLayoutVars>
      </dgm:prSet>
      <dgm:spPr/>
    </dgm:pt>
    <dgm:pt modelId="{FBD922DE-2B19-43D4-8B93-47D3C98046AE}" type="pres">
      <dgm:prSet presAssocID="{3EE92DF8-C1D5-49DB-B8D9-1F25F33059C5}" presName="sp" presStyleCnt="0"/>
      <dgm:spPr/>
    </dgm:pt>
    <dgm:pt modelId="{67CF38A7-EDAC-49B3-B2D7-5BA78BB4200B}" type="pres">
      <dgm:prSet presAssocID="{E0FE63E0-5BB1-4481-8D6E-A7D909330ADF}" presName="composite" presStyleCnt="0"/>
      <dgm:spPr/>
    </dgm:pt>
    <dgm:pt modelId="{7224BF73-D152-4FE4-8A17-6A5F6C453825}" type="pres">
      <dgm:prSet presAssocID="{E0FE63E0-5BB1-4481-8D6E-A7D909330ADF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A92B292-9492-426F-88F4-77F73FEAD936}" type="pres">
      <dgm:prSet presAssocID="{E0FE63E0-5BB1-4481-8D6E-A7D909330ADF}" presName="descendantText" presStyleLbl="alignAcc1" presStyleIdx="2" presStyleCnt="5">
        <dgm:presLayoutVars>
          <dgm:bulletEnabled val="1"/>
        </dgm:presLayoutVars>
      </dgm:prSet>
      <dgm:spPr/>
    </dgm:pt>
    <dgm:pt modelId="{E6B66AAB-ECA0-4E55-89DA-CFC0267A9F7C}" type="pres">
      <dgm:prSet presAssocID="{94566AC3-5A4B-47E3-9F2C-E66153A3CEC4}" presName="sp" presStyleCnt="0"/>
      <dgm:spPr/>
    </dgm:pt>
    <dgm:pt modelId="{1CEBB6E2-3ADC-4D3F-B178-B0076463DCEF}" type="pres">
      <dgm:prSet presAssocID="{347277CB-579F-4AAD-9567-088FA98ABC0C}" presName="composite" presStyleCnt="0"/>
      <dgm:spPr/>
    </dgm:pt>
    <dgm:pt modelId="{1F1E27CB-BE49-4DA1-9C33-E30D55BD9EBD}" type="pres">
      <dgm:prSet presAssocID="{347277CB-579F-4AAD-9567-088FA98ABC0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0408ED8-16AB-4BEF-97A2-8EF5FE885138}" type="pres">
      <dgm:prSet presAssocID="{347277CB-579F-4AAD-9567-088FA98ABC0C}" presName="descendantText" presStyleLbl="alignAcc1" presStyleIdx="3" presStyleCnt="5">
        <dgm:presLayoutVars>
          <dgm:bulletEnabled val="1"/>
        </dgm:presLayoutVars>
      </dgm:prSet>
      <dgm:spPr/>
    </dgm:pt>
    <dgm:pt modelId="{3DD2FB3F-74A0-45AC-ABEC-8C2A45219215}" type="pres">
      <dgm:prSet presAssocID="{B75525FF-30BF-4E5C-A181-369DC61B6D03}" presName="sp" presStyleCnt="0"/>
      <dgm:spPr/>
    </dgm:pt>
    <dgm:pt modelId="{DE61D9EE-6012-4B5A-9A36-EF069492BE73}" type="pres">
      <dgm:prSet presAssocID="{E1E8C9C3-5B63-4F72-9A00-5EF4D8251B0D}" presName="composite" presStyleCnt="0"/>
      <dgm:spPr/>
    </dgm:pt>
    <dgm:pt modelId="{DB5A1DF2-1C20-4996-B55B-51D6E3869E9F}" type="pres">
      <dgm:prSet presAssocID="{E1E8C9C3-5B63-4F72-9A00-5EF4D8251B0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942ADB2-1430-41D4-874E-EED70D05851D}" type="pres">
      <dgm:prSet presAssocID="{E1E8C9C3-5B63-4F72-9A00-5EF4D8251B0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5FF3F00-EF4C-427E-913D-9101742D8500}" type="presOf" srcId="{08CDCE59-8219-454C-A8F6-63E1C3765786}" destId="{A0408ED8-16AB-4BEF-97A2-8EF5FE885138}" srcOrd="0" destOrd="1" presId="urn:microsoft.com/office/officeart/2005/8/layout/chevron2"/>
    <dgm:cxn modelId="{44D7220E-5688-4577-A45C-2343D9EF1BCE}" type="presOf" srcId="{D24095A3-ACBE-4330-9516-6B5C95BF65E9}" destId="{8942ADB2-1430-41D4-874E-EED70D05851D}" srcOrd="0" destOrd="2" presId="urn:microsoft.com/office/officeart/2005/8/layout/chevron2"/>
    <dgm:cxn modelId="{55F7AD0F-340C-42C0-B730-AECF714465F8}" srcId="{E1E8C9C3-5B63-4F72-9A00-5EF4D8251B0D}" destId="{D24095A3-ACBE-4330-9516-6B5C95BF65E9}" srcOrd="2" destOrd="0" parTransId="{7775D997-C83F-4946-8C10-87C73DA3FE15}" sibTransId="{09AB6E0D-6C43-4038-8EDC-1B2594AE3A99}"/>
    <dgm:cxn modelId="{BDE70914-439E-4AB7-B8BB-970B4ACE09D3}" type="presOf" srcId="{594E5BEB-C347-48A9-A15E-1AE2CC665551}" destId="{148097F1-65FB-4842-9CE1-8BA6A8B2DC4C}" srcOrd="0" destOrd="0" presId="urn:microsoft.com/office/officeart/2005/8/layout/chevron2"/>
    <dgm:cxn modelId="{1E57B633-B547-497D-8183-30B92704CAA5}" srcId="{12055A4D-0B91-4816-8A3F-F012B4090849}" destId="{A68FCDD0-6605-49C6-8E71-CA19DB7E0BEA}" srcOrd="0" destOrd="0" parTransId="{C02E8541-D2AF-4259-A3F9-EC209E240BD7}" sibTransId="{59D9F02D-BD5D-4EA0-AEE6-6B2CA639A1A4}"/>
    <dgm:cxn modelId="{D74F6F3C-5CED-4AA2-BA4F-F959E906C3C5}" type="presOf" srcId="{4BE24D6B-2678-47B1-A43E-B5153B9A9CAD}" destId="{8942ADB2-1430-41D4-874E-EED70D05851D}" srcOrd="0" destOrd="1" presId="urn:microsoft.com/office/officeart/2005/8/layout/chevron2"/>
    <dgm:cxn modelId="{ED3CC85D-40D8-43C1-B390-EF9F5B56F1A7}" srcId="{E1E8C9C3-5B63-4F72-9A00-5EF4D8251B0D}" destId="{16A901B9-F117-41A4-94FA-C931733E9061}" srcOrd="0" destOrd="0" parTransId="{E00C9A10-C011-44D0-8E91-E2051167C18F}" sibTransId="{6AD574D5-50B3-4003-9EFA-606A5AD6A2CA}"/>
    <dgm:cxn modelId="{8A4D015F-100D-4598-8176-4678C6019F34}" type="presOf" srcId="{42B516D6-E348-40AB-8A92-DCAFA6A8D52E}" destId="{AA92B292-9492-426F-88F4-77F73FEAD936}" srcOrd="0" destOrd="0" presId="urn:microsoft.com/office/officeart/2005/8/layout/chevron2"/>
    <dgm:cxn modelId="{B48B2365-25F9-4245-B1B1-12B9A85AF102}" srcId="{E1E8C9C3-5B63-4F72-9A00-5EF4D8251B0D}" destId="{4BE24D6B-2678-47B1-A43E-B5153B9A9CAD}" srcOrd="1" destOrd="0" parTransId="{C727DBA6-A86B-41E3-A421-ECBB4F7D6AA9}" sibTransId="{87124C25-66A2-4D97-8775-0D01A3BDFB1C}"/>
    <dgm:cxn modelId="{5AD08665-D4EB-4BF5-B292-FF7FAD8E8500}" type="presOf" srcId="{9363A4C5-3BE6-4A0E-951B-886B2FB889E4}" destId="{67CAF65B-5504-4966-ABE8-E3A8054E02F5}" srcOrd="0" destOrd="0" presId="urn:microsoft.com/office/officeart/2005/8/layout/chevron2"/>
    <dgm:cxn modelId="{7ABE014B-8F32-4C95-B6DF-D196E9704F4E}" srcId="{9363A4C5-3BE6-4A0E-951B-886B2FB889E4}" destId="{1428439B-A30A-4E70-8DFF-6F5574B5A8C7}" srcOrd="1" destOrd="0" parTransId="{C461CDC8-4812-4788-9987-8C2D4E690F65}" sibTransId="{B9612CD1-D901-4695-954B-2C6D3AD1002A}"/>
    <dgm:cxn modelId="{C6FF346B-C18E-42C4-B701-2143DF90AC73}" type="presOf" srcId="{E0FE63E0-5BB1-4481-8D6E-A7D909330ADF}" destId="{7224BF73-D152-4FE4-8A17-6A5F6C453825}" srcOrd="0" destOrd="0" presId="urn:microsoft.com/office/officeart/2005/8/layout/chevron2"/>
    <dgm:cxn modelId="{117A1255-95DE-43F5-9B90-5DCEAFC7D278}" srcId="{AD47E56E-47F5-4889-AD97-950E898E004E}" destId="{E1E8C9C3-5B63-4F72-9A00-5EF4D8251B0D}" srcOrd="4" destOrd="0" parTransId="{0FF3625D-04CD-44E7-932F-11A56905DC02}" sibTransId="{BDEBA51C-7674-4DD8-95EB-DF97804FC213}"/>
    <dgm:cxn modelId="{962AAC55-5CBC-49A2-8F83-DFFA7398288A}" srcId="{AD47E56E-47F5-4889-AD97-950E898E004E}" destId="{347277CB-579F-4AAD-9567-088FA98ABC0C}" srcOrd="3" destOrd="0" parTransId="{71566ED3-6736-4303-B853-23C6FB129F56}" sibTransId="{B75525FF-30BF-4E5C-A181-369DC61B6D03}"/>
    <dgm:cxn modelId="{8A668656-9CD2-496B-ABE5-433689062674}" srcId="{347277CB-579F-4AAD-9567-088FA98ABC0C}" destId="{BD55933C-7A6B-46DC-A7EC-AEE3139C7A21}" srcOrd="2" destOrd="0" parTransId="{C787ECB0-CE58-405E-B14D-7E0F82A2AA5E}" sibTransId="{604A4533-BBDD-40A7-9590-15E7F96DF65A}"/>
    <dgm:cxn modelId="{EA936977-DAD7-4059-824C-CCA7A5497B38}" srcId="{E0FE63E0-5BB1-4481-8D6E-A7D909330ADF}" destId="{42B516D6-E348-40AB-8A92-DCAFA6A8D52E}" srcOrd="0" destOrd="0" parTransId="{50338A65-ADE8-483A-AAD4-C3005EC522F5}" sibTransId="{18DA9DAA-C191-4F7B-8FD7-294C5F54D73C}"/>
    <dgm:cxn modelId="{EC8DB378-1A90-48F3-9E17-A99E5B3B960B}" type="presOf" srcId="{62E05F86-0ADB-4615-B1C0-913AFBC46E6E}" destId="{148097F1-65FB-4842-9CE1-8BA6A8B2DC4C}" srcOrd="0" destOrd="2" presId="urn:microsoft.com/office/officeart/2005/8/layout/chevron2"/>
    <dgm:cxn modelId="{DFCA1359-0F4E-4F05-BBC5-8366AD3ADB28}" srcId="{AD47E56E-47F5-4889-AD97-950E898E004E}" destId="{9363A4C5-3BE6-4A0E-951B-886B2FB889E4}" srcOrd="1" destOrd="0" parTransId="{C5DCA2F0-4EB5-43C7-B024-9E45DB8AA6E3}" sibTransId="{3EE92DF8-C1D5-49DB-B8D9-1F25F33059C5}"/>
    <dgm:cxn modelId="{3DBB4F79-AC4C-4A41-BB15-25EE1407A216}" srcId="{347277CB-579F-4AAD-9567-088FA98ABC0C}" destId="{08CDCE59-8219-454C-A8F6-63E1C3765786}" srcOrd="1" destOrd="0" parTransId="{F7E004C2-4AC5-4A30-841F-B081066F1F45}" sibTransId="{F6E28995-BE1E-45F9-ACF3-9CC444C2BD5B}"/>
    <dgm:cxn modelId="{78FFCD5A-BDB6-44F2-ADEF-C6FCABFBCB37}" type="presOf" srcId="{A938C2D6-D7D3-4AAD-8993-63689B1E2478}" destId="{A0408ED8-16AB-4BEF-97A2-8EF5FE885138}" srcOrd="0" destOrd="0" presId="urn:microsoft.com/office/officeart/2005/8/layout/chevron2"/>
    <dgm:cxn modelId="{DCBA7998-FAE9-4541-BE11-52E4849BD385}" srcId="{AD47E56E-47F5-4889-AD97-950E898E004E}" destId="{E0FE63E0-5BB1-4481-8D6E-A7D909330ADF}" srcOrd="2" destOrd="0" parTransId="{7631BD4D-75C7-4970-84D9-4F604F937E3C}" sibTransId="{94566AC3-5A4B-47E3-9F2C-E66153A3CEC4}"/>
    <dgm:cxn modelId="{83B648A0-38A9-46AD-A43C-C06A0C082A6B}" type="presOf" srcId="{AD47E56E-47F5-4889-AD97-950E898E004E}" destId="{04D4E71B-E9F8-42E6-A512-2EF61E9BD8C5}" srcOrd="0" destOrd="0" presId="urn:microsoft.com/office/officeart/2005/8/layout/chevron2"/>
    <dgm:cxn modelId="{D14E05A1-28ED-405C-BCB8-94CE9A6E9058}" type="presOf" srcId="{347277CB-579F-4AAD-9567-088FA98ABC0C}" destId="{1F1E27CB-BE49-4DA1-9C33-E30D55BD9EBD}" srcOrd="0" destOrd="0" presId="urn:microsoft.com/office/officeart/2005/8/layout/chevron2"/>
    <dgm:cxn modelId="{744DB2A2-9F73-426B-988D-8C095A23FBCD}" type="presOf" srcId="{12055A4D-0B91-4816-8A3F-F012B4090849}" destId="{44E2DB4B-8233-48B9-B22C-B3C5E2D80A96}" srcOrd="0" destOrd="0" presId="urn:microsoft.com/office/officeart/2005/8/layout/chevron2"/>
    <dgm:cxn modelId="{B0D3BAA2-F9BF-4206-BF7C-DB4CBA9780AC}" type="presOf" srcId="{BD55933C-7A6B-46DC-A7EC-AEE3139C7A21}" destId="{A0408ED8-16AB-4BEF-97A2-8EF5FE885138}" srcOrd="0" destOrd="2" presId="urn:microsoft.com/office/officeart/2005/8/layout/chevron2"/>
    <dgm:cxn modelId="{38AFBDA4-A11F-4F6B-897E-304060FDC2FF}" srcId="{AD47E56E-47F5-4889-AD97-950E898E004E}" destId="{12055A4D-0B91-4816-8A3F-F012B4090849}" srcOrd="0" destOrd="0" parTransId="{C7240D73-672A-485C-BDAF-7220DDB6677F}" sibTransId="{C88E1478-CB79-41CA-A8B9-275DFED6DB2F}"/>
    <dgm:cxn modelId="{9C8D5ABF-0562-4AE9-A433-1CB728A4A3DC}" srcId="{9363A4C5-3BE6-4A0E-951B-886B2FB889E4}" destId="{594E5BEB-C347-48A9-A15E-1AE2CC665551}" srcOrd="0" destOrd="0" parTransId="{7407B490-265D-449B-8A14-9DB0BECAD98D}" sibTransId="{E24CB17D-8180-4C03-A9AA-D17B939855F6}"/>
    <dgm:cxn modelId="{D5F7A1C9-FB6D-4035-8606-585A5EB26F9D}" type="presOf" srcId="{E1E8C9C3-5B63-4F72-9A00-5EF4D8251B0D}" destId="{DB5A1DF2-1C20-4996-B55B-51D6E3869E9F}" srcOrd="0" destOrd="0" presId="urn:microsoft.com/office/officeart/2005/8/layout/chevron2"/>
    <dgm:cxn modelId="{9224E5CC-6AED-4168-941D-384F96C82610}" srcId="{347277CB-579F-4AAD-9567-088FA98ABC0C}" destId="{A938C2D6-D7D3-4AAD-8993-63689B1E2478}" srcOrd="0" destOrd="0" parTransId="{C36A8303-639E-46E1-81D9-BB9647DDDF76}" sibTransId="{C5442D49-D3D9-48F1-A997-C6939359F9E0}"/>
    <dgm:cxn modelId="{77A0A1E2-6FC1-4F9C-834F-AB9E71018C6A}" type="presOf" srcId="{A68FCDD0-6605-49C6-8E71-CA19DB7E0BEA}" destId="{D220930E-0F77-4BEA-886E-11DD609CA1C0}" srcOrd="0" destOrd="0" presId="urn:microsoft.com/office/officeart/2005/8/layout/chevron2"/>
    <dgm:cxn modelId="{B37F4EED-ED74-42B9-B1E1-A216618052E7}" srcId="{9363A4C5-3BE6-4A0E-951B-886B2FB889E4}" destId="{62E05F86-0ADB-4615-B1C0-913AFBC46E6E}" srcOrd="2" destOrd="0" parTransId="{1C8DE086-599F-4643-A1F3-C520FB205696}" sibTransId="{69B15067-3DD9-47A9-A81D-0CE9D6EB0B10}"/>
    <dgm:cxn modelId="{1549FAFD-91C4-4329-8EBC-86930E364FE4}" type="presOf" srcId="{16A901B9-F117-41A4-94FA-C931733E9061}" destId="{8942ADB2-1430-41D4-874E-EED70D05851D}" srcOrd="0" destOrd="0" presId="urn:microsoft.com/office/officeart/2005/8/layout/chevron2"/>
    <dgm:cxn modelId="{4F7F39FF-CCE2-4C77-813D-ECFFADF05097}" type="presOf" srcId="{1428439B-A30A-4E70-8DFF-6F5574B5A8C7}" destId="{148097F1-65FB-4842-9CE1-8BA6A8B2DC4C}" srcOrd="0" destOrd="1" presId="urn:microsoft.com/office/officeart/2005/8/layout/chevron2"/>
    <dgm:cxn modelId="{A1D5D54A-411C-4996-8745-7A10A591D840}" type="presParOf" srcId="{04D4E71B-E9F8-42E6-A512-2EF61E9BD8C5}" destId="{EA3985C8-B60D-4B32-A1BC-2EE263699CEC}" srcOrd="0" destOrd="0" presId="urn:microsoft.com/office/officeart/2005/8/layout/chevron2"/>
    <dgm:cxn modelId="{12BA87DB-9BE2-4C02-93C4-10A5A773B82E}" type="presParOf" srcId="{EA3985C8-B60D-4B32-A1BC-2EE263699CEC}" destId="{44E2DB4B-8233-48B9-B22C-B3C5E2D80A96}" srcOrd="0" destOrd="0" presId="urn:microsoft.com/office/officeart/2005/8/layout/chevron2"/>
    <dgm:cxn modelId="{2AA44991-6738-4389-ADB1-CE72033A5718}" type="presParOf" srcId="{EA3985C8-B60D-4B32-A1BC-2EE263699CEC}" destId="{D220930E-0F77-4BEA-886E-11DD609CA1C0}" srcOrd="1" destOrd="0" presId="urn:microsoft.com/office/officeart/2005/8/layout/chevron2"/>
    <dgm:cxn modelId="{C75D53F1-305F-41DD-AD5D-DA53A9FFE663}" type="presParOf" srcId="{04D4E71B-E9F8-42E6-A512-2EF61E9BD8C5}" destId="{D1F90C35-AACA-45B3-9C4C-DF16350F04AA}" srcOrd="1" destOrd="0" presId="urn:microsoft.com/office/officeart/2005/8/layout/chevron2"/>
    <dgm:cxn modelId="{19187A0D-7CD1-41AB-88A8-90A64C280EE6}" type="presParOf" srcId="{04D4E71B-E9F8-42E6-A512-2EF61E9BD8C5}" destId="{952017C6-58F4-4506-B5AC-0DC052827F2A}" srcOrd="2" destOrd="0" presId="urn:microsoft.com/office/officeart/2005/8/layout/chevron2"/>
    <dgm:cxn modelId="{0F41299D-BD6A-488A-B296-312374AEB8DA}" type="presParOf" srcId="{952017C6-58F4-4506-B5AC-0DC052827F2A}" destId="{67CAF65B-5504-4966-ABE8-E3A8054E02F5}" srcOrd="0" destOrd="0" presId="urn:microsoft.com/office/officeart/2005/8/layout/chevron2"/>
    <dgm:cxn modelId="{27A50D95-2FC5-476B-A401-6903AA145A1B}" type="presParOf" srcId="{952017C6-58F4-4506-B5AC-0DC052827F2A}" destId="{148097F1-65FB-4842-9CE1-8BA6A8B2DC4C}" srcOrd="1" destOrd="0" presId="urn:microsoft.com/office/officeart/2005/8/layout/chevron2"/>
    <dgm:cxn modelId="{E12663A3-702A-48CA-B688-DB3385898505}" type="presParOf" srcId="{04D4E71B-E9F8-42E6-A512-2EF61E9BD8C5}" destId="{FBD922DE-2B19-43D4-8B93-47D3C98046AE}" srcOrd="3" destOrd="0" presId="urn:microsoft.com/office/officeart/2005/8/layout/chevron2"/>
    <dgm:cxn modelId="{8AE85B95-99EF-49D7-8E4F-9C5280BE104F}" type="presParOf" srcId="{04D4E71B-E9F8-42E6-A512-2EF61E9BD8C5}" destId="{67CF38A7-EDAC-49B3-B2D7-5BA78BB4200B}" srcOrd="4" destOrd="0" presId="urn:microsoft.com/office/officeart/2005/8/layout/chevron2"/>
    <dgm:cxn modelId="{CAE608BA-1BFB-41BC-AF57-CFBCB6E34C21}" type="presParOf" srcId="{67CF38A7-EDAC-49B3-B2D7-5BA78BB4200B}" destId="{7224BF73-D152-4FE4-8A17-6A5F6C453825}" srcOrd="0" destOrd="0" presId="urn:microsoft.com/office/officeart/2005/8/layout/chevron2"/>
    <dgm:cxn modelId="{86ECD100-B2F6-4B05-B743-42991A3859FC}" type="presParOf" srcId="{67CF38A7-EDAC-49B3-B2D7-5BA78BB4200B}" destId="{AA92B292-9492-426F-88F4-77F73FEAD936}" srcOrd="1" destOrd="0" presId="urn:microsoft.com/office/officeart/2005/8/layout/chevron2"/>
    <dgm:cxn modelId="{CA806EA9-1D9D-4169-819C-10304E37268F}" type="presParOf" srcId="{04D4E71B-E9F8-42E6-A512-2EF61E9BD8C5}" destId="{E6B66AAB-ECA0-4E55-89DA-CFC0267A9F7C}" srcOrd="5" destOrd="0" presId="urn:microsoft.com/office/officeart/2005/8/layout/chevron2"/>
    <dgm:cxn modelId="{3D56FD63-BBAA-46F1-BEED-20F6EBAE4EF0}" type="presParOf" srcId="{04D4E71B-E9F8-42E6-A512-2EF61E9BD8C5}" destId="{1CEBB6E2-3ADC-4D3F-B178-B0076463DCEF}" srcOrd="6" destOrd="0" presId="urn:microsoft.com/office/officeart/2005/8/layout/chevron2"/>
    <dgm:cxn modelId="{FFA18D1B-8E07-46E8-8438-96739332B239}" type="presParOf" srcId="{1CEBB6E2-3ADC-4D3F-B178-B0076463DCEF}" destId="{1F1E27CB-BE49-4DA1-9C33-E30D55BD9EBD}" srcOrd="0" destOrd="0" presId="urn:microsoft.com/office/officeart/2005/8/layout/chevron2"/>
    <dgm:cxn modelId="{757C33BF-BF7C-44FF-BAAA-F990F2EE2792}" type="presParOf" srcId="{1CEBB6E2-3ADC-4D3F-B178-B0076463DCEF}" destId="{A0408ED8-16AB-4BEF-97A2-8EF5FE885138}" srcOrd="1" destOrd="0" presId="urn:microsoft.com/office/officeart/2005/8/layout/chevron2"/>
    <dgm:cxn modelId="{9644EF0D-1505-4980-9526-431E0B5E7195}" type="presParOf" srcId="{04D4E71B-E9F8-42E6-A512-2EF61E9BD8C5}" destId="{3DD2FB3F-74A0-45AC-ABEC-8C2A45219215}" srcOrd="7" destOrd="0" presId="urn:microsoft.com/office/officeart/2005/8/layout/chevron2"/>
    <dgm:cxn modelId="{F821B5C4-62C5-4FFE-A2A1-0CF59725E3A8}" type="presParOf" srcId="{04D4E71B-E9F8-42E6-A512-2EF61E9BD8C5}" destId="{DE61D9EE-6012-4B5A-9A36-EF069492BE73}" srcOrd="8" destOrd="0" presId="urn:microsoft.com/office/officeart/2005/8/layout/chevron2"/>
    <dgm:cxn modelId="{8319CC8A-1B3E-476D-BCB2-0A7D455938B4}" type="presParOf" srcId="{DE61D9EE-6012-4B5A-9A36-EF069492BE73}" destId="{DB5A1DF2-1C20-4996-B55B-51D6E3869E9F}" srcOrd="0" destOrd="0" presId="urn:microsoft.com/office/officeart/2005/8/layout/chevron2"/>
    <dgm:cxn modelId="{E116872C-D601-470D-95D9-82DD0384C562}" type="presParOf" srcId="{DE61D9EE-6012-4B5A-9A36-EF069492BE73}" destId="{8942ADB2-1430-41D4-874E-EED70D0585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E6499-7BBD-4B26-B00E-619BF592282E}">
      <dsp:nvSpPr>
        <dsp:cNvPr id="0" name=""/>
        <dsp:cNvSpPr/>
      </dsp:nvSpPr>
      <dsp:spPr>
        <a:xfrm>
          <a:off x="-2432568" y="-375762"/>
          <a:ext cx="2904792" cy="2904792"/>
        </a:xfrm>
        <a:prstGeom prst="blockArc">
          <a:avLst>
            <a:gd name="adj1" fmla="val 18900000"/>
            <a:gd name="adj2" fmla="val 2700000"/>
            <a:gd name="adj3" fmla="val 74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4387E-B856-4A96-933C-2D498A8409AE}">
      <dsp:nvSpPr>
        <dsp:cNvPr id="0" name=""/>
        <dsp:cNvSpPr/>
      </dsp:nvSpPr>
      <dsp:spPr>
        <a:xfrm>
          <a:off x="178044" y="113391"/>
          <a:ext cx="6912073" cy="22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Stakeholder Engagement Plan</a:t>
          </a:r>
          <a:endParaRPr lang="en-US" sz="1600" b="1" kern="1200" dirty="0"/>
        </a:p>
      </dsp:txBody>
      <dsp:txXfrm>
        <a:off x="178044" y="113391"/>
        <a:ext cx="6912073" cy="226696"/>
      </dsp:txXfrm>
    </dsp:sp>
    <dsp:sp modelId="{E0C38E16-FB5C-4A01-9EA7-09B2AD3D79C3}">
      <dsp:nvSpPr>
        <dsp:cNvPr id="0" name=""/>
        <dsp:cNvSpPr/>
      </dsp:nvSpPr>
      <dsp:spPr>
        <a:xfrm>
          <a:off x="0" y="1869897"/>
          <a:ext cx="283370" cy="283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C5627-ECC0-414E-BDCD-A0EE94108EEC}">
      <dsp:nvSpPr>
        <dsp:cNvPr id="0" name=""/>
        <dsp:cNvSpPr/>
      </dsp:nvSpPr>
      <dsp:spPr>
        <a:xfrm>
          <a:off x="364517" y="453392"/>
          <a:ext cx="6725600" cy="22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9CB38"/>
            </a:buClr>
            <a:buSzTx/>
            <a:buFont typeface="Wingdings" panose="05000000000000000000" pitchFamily="2" charset="2"/>
            <a:buNone/>
          </a:pPr>
          <a:r>
            <a:rPr lang="en-US" sz="1600" b="1" kern="1200" dirty="0">
              <a:solidFill>
                <a:schemeClr val="tx1"/>
              </a:solidFill>
            </a:rPr>
            <a:t>Communication Strategy</a:t>
          </a:r>
        </a:p>
      </dsp:txBody>
      <dsp:txXfrm>
        <a:off x="364517" y="453392"/>
        <a:ext cx="6725600" cy="226696"/>
      </dsp:txXfrm>
    </dsp:sp>
    <dsp:sp modelId="{3C4F51C8-61D2-4897-8472-CA4656A1A26A}">
      <dsp:nvSpPr>
        <dsp:cNvPr id="0" name=""/>
        <dsp:cNvSpPr/>
      </dsp:nvSpPr>
      <dsp:spPr>
        <a:xfrm>
          <a:off x="24969" y="96685"/>
          <a:ext cx="283370" cy="283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A60AE-5E76-403B-AD0F-7ED7D84923F4}">
      <dsp:nvSpPr>
        <dsp:cNvPr id="0" name=""/>
        <dsp:cNvSpPr/>
      </dsp:nvSpPr>
      <dsp:spPr>
        <a:xfrm>
          <a:off x="449787" y="793393"/>
          <a:ext cx="6640331" cy="22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Gender Action Plan</a:t>
          </a:r>
        </a:p>
      </dsp:txBody>
      <dsp:txXfrm>
        <a:off x="449787" y="793393"/>
        <a:ext cx="6640331" cy="226696"/>
      </dsp:txXfrm>
    </dsp:sp>
    <dsp:sp modelId="{2ADCC53F-1951-44B6-A2E7-E8D25BEDBA58}">
      <dsp:nvSpPr>
        <dsp:cNvPr id="0" name=""/>
        <dsp:cNvSpPr/>
      </dsp:nvSpPr>
      <dsp:spPr>
        <a:xfrm>
          <a:off x="137224" y="415524"/>
          <a:ext cx="283370" cy="283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DC3FF-1FFE-49B8-B671-A0CCC38E7DF7}">
      <dsp:nvSpPr>
        <dsp:cNvPr id="0" name=""/>
        <dsp:cNvSpPr/>
      </dsp:nvSpPr>
      <dsp:spPr>
        <a:xfrm>
          <a:off x="449787" y="1133178"/>
          <a:ext cx="6640331" cy="22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E-Waste Management Plan</a:t>
          </a:r>
        </a:p>
      </dsp:txBody>
      <dsp:txXfrm>
        <a:off x="449787" y="1133178"/>
        <a:ext cx="6640331" cy="226696"/>
      </dsp:txXfrm>
    </dsp:sp>
    <dsp:sp modelId="{48A10A7F-8C5A-4B37-9BD1-BF8E7BD9103A}">
      <dsp:nvSpPr>
        <dsp:cNvPr id="0" name=""/>
        <dsp:cNvSpPr/>
      </dsp:nvSpPr>
      <dsp:spPr>
        <a:xfrm>
          <a:off x="281122" y="698894"/>
          <a:ext cx="283370" cy="283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C5F0B-CD4B-438B-A83B-345C29FD9C4F}">
      <dsp:nvSpPr>
        <dsp:cNvPr id="0" name=""/>
        <dsp:cNvSpPr/>
      </dsp:nvSpPr>
      <dsp:spPr>
        <a:xfrm>
          <a:off x="341179" y="1473179"/>
          <a:ext cx="6725600" cy="22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Labour</a:t>
          </a:r>
          <a:r>
            <a:rPr lang="en-US" sz="1600" b="1" kern="1200" dirty="0">
              <a:solidFill>
                <a:schemeClr val="tx1"/>
              </a:solidFill>
            </a:rPr>
            <a:t> Management Plan</a:t>
          </a:r>
        </a:p>
      </dsp:txBody>
      <dsp:txXfrm>
        <a:off x="341179" y="1473179"/>
        <a:ext cx="6725600" cy="226696"/>
      </dsp:txXfrm>
    </dsp:sp>
    <dsp:sp modelId="{443EEA79-BC64-44F4-A899-035F3CD76A9C}">
      <dsp:nvSpPr>
        <dsp:cNvPr id="0" name=""/>
        <dsp:cNvSpPr/>
      </dsp:nvSpPr>
      <dsp:spPr>
        <a:xfrm>
          <a:off x="276794" y="1112072"/>
          <a:ext cx="283370" cy="283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8FFC1-C9DD-4CBD-8258-B9DA702BF431}">
      <dsp:nvSpPr>
        <dsp:cNvPr id="0" name=""/>
        <dsp:cNvSpPr/>
      </dsp:nvSpPr>
      <dsp:spPr>
        <a:xfrm>
          <a:off x="178044" y="1813180"/>
          <a:ext cx="6912073" cy="22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Resettlement Policy Framework</a:t>
          </a:r>
        </a:p>
      </dsp:txBody>
      <dsp:txXfrm>
        <a:off x="178044" y="1813180"/>
        <a:ext cx="6912073" cy="226696"/>
      </dsp:txXfrm>
    </dsp:sp>
    <dsp:sp modelId="{8913CF6A-9B26-4345-8910-C8202E3ED6A5}">
      <dsp:nvSpPr>
        <dsp:cNvPr id="0" name=""/>
        <dsp:cNvSpPr/>
      </dsp:nvSpPr>
      <dsp:spPr>
        <a:xfrm>
          <a:off x="216237" y="1407103"/>
          <a:ext cx="283370" cy="2833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D21E-B083-4DA6-B82E-9B0C004A595A}">
      <dsp:nvSpPr>
        <dsp:cNvPr id="0" name=""/>
        <dsp:cNvSpPr/>
      </dsp:nvSpPr>
      <dsp:spPr bwMode="white">
        <a:xfrm>
          <a:off x="5262" y="618305"/>
          <a:ext cx="1599762" cy="63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</a:p>
      </dsp:txBody>
      <dsp:txXfrm>
        <a:off x="5262" y="618305"/>
        <a:ext cx="1599762" cy="639905"/>
      </dsp:txXfrm>
    </dsp:sp>
    <dsp:sp modelId="{F6C08F3C-A3EA-44C5-BB2C-9F1FFC373983}">
      <dsp:nvSpPr>
        <dsp:cNvPr id="0" name=""/>
        <dsp:cNvSpPr/>
      </dsp:nvSpPr>
      <dsp:spPr bwMode="white">
        <a:xfrm>
          <a:off x="9181" y="1328210"/>
          <a:ext cx="1590932" cy="1383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Social and Environment Risk Assessment &amp; Mitigation Measures</a:t>
          </a:r>
        </a:p>
      </dsp:txBody>
      <dsp:txXfrm>
        <a:off x="9181" y="1328210"/>
        <a:ext cx="1590932" cy="1383479"/>
      </dsp:txXfrm>
    </dsp:sp>
    <dsp:sp modelId="{1B8A6D88-869C-42B9-89A2-7DDEE552E473}">
      <dsp:nvSpPr>
        <dsp:cNvPr id="0" name=""/>
        <dsp:cNvSpPr/>
      </dsp:nvSpPr>
      <dsp:spPr bwMode="white">
        <a:xfrm>
          <a:off x="1831663" y="611887"/>
          <a:ext cx="1599762" cy="63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</a:t>
          </a:r>
        </a:p>
      </dsp:txBody>
      <dsp:txXfrm>
        <a:off x="1831663" y="611887"/>
        <a:ext cx="1599762" cy="639905"/>
      </dsp:txXfrm>
    </dsp:sp>
    <dsp:sp modelId="{637FC1BA-E727-4843-82F3-CEF93291CEF7}">
      <dsp:nvSpPr>
        <dsp:cNvPr id="0" name=""/>
        <dsp:cNvSpPr/>
      </dsp:nvSpPr>
      <dsp:spPr bwMode="white">
        <a:xfrm>
          <a:off x="1831663" y="1328210"/>
          <a:ext cx="1599762" cy="1383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Stakeholder/ Community Engagement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solidFill>
              <a:schemeClr val="tx1"/>
            </a:solidFill>
            <a:latin typeface="+mn-lt"/>
          </a:endParaRPr>
        </a:p>
      </dsp:txBody>
      <dsp:txXfrm>
        <a:off x="1831663" y="1328210"/>
        <a:ext cx="1599762" cy="1383479"/>
      </dsp:txXfrm>
    </dsp:sp>
    <dsp:sp modelId="{AE7C51CA-C638-465D-8217-B959F92BA4AE}">
      <dsp:nvSpPr>
        <dsp:cNvPr id="0" name=""/>
        <dsp:cNvSpPr/>
      </dsp:nvSpPr>
      <dsp:spPr bwMode="white">
        <a:xfrm>
          <a:off x="3676158" y="597924"/>
          <a:ext cx="1599762" cy="63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</a:t>
          </a:r>
        </a:p>
      </dsp:txBody>
      <dsp:txXfrm>
        <a:off x="3676158" y="597924"/>
        <a:ext cx="1599762" cy="639905"/>
      </dsp:txXfrm>
    </dsp:sp>
    <dsp:sp modelId="{DA15C563-AC4F-4406-9DD9-ACBA15FBB7FF}">
      <dsp:nvSpPr>
        <dsp:cNvPr id="0" name=""/>
        <dsp:cNvSpPr/>
      </dsp:nvSpPr>
      <dsp:spPr bwMode="white">
        <a:xfrm>
          <a:off x="3655393" y="1328210"/>
          <a:ext cx="1599762" cy="1383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Safeguarding Vulnerable Groups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solidFill>
              <a:schemeClr val="tx1"/>
            </a:solidFill>
            <a:latin typeface="+mn-lt"/>
          </a:endParaRPr>
        </a:p>
      </dsp:txBody>
      <dsp:txXfrm>
        <a:off x="3655393" y="1328210"/>
        <a:ext cx="1599762" cy="1383479"/>
      </dsp:txXfrm>
    </dsp:sp>
    <dsp:sp modelId="{A9818D05-94BA-40B9-B9F9-97170B251BC9}">
      <dsp:nvSpPr>
        <dsp:cNvPr id="0" name=""/>
        <dsp:cNvSpPr/>
      </dsp:nvSpPr>
      <dsp:spPr bwMode="white">
        <a:xfrm>
          <a:off x="5490257" y="615813"/>
          <a:ext cx="1599762" cy="63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4</a:t>
          </a:r>
        </a:p>
      </dsp:txBody>
      <dsp:txXfrm>
        <a:off x="5490257" y="615813"/>
        <a:ext cx="1599762" cy="639905"/>
      </dsp:txXfrm>
    </dsp:sp>
    <dsp:sp modelId="{39CED018-B22C-4361-8883-27F2FD15896E}">
      <dsp:nvSpPr>
        <dsp:cNvPr id="0" name=""/>
        <dsp:cNvSpPr/>
      </dsp:nvSpPr>
      <dsp:spPr bwMode="white">
        <a:xfrm>
          <a:off x="5506302" y="1349570"/>
          <a:ext cx="1622031" cy="13119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Accountability Transparency</a:t>
          </a:r>
        </a:p>
      </dsp:txBody>
      <dsp:txXfrm>
        <a:off x="5506302" y="1349570"/>
        <a:ext cx="1622031" cy="1311926"/>
      </dsp:txXfrm>
    </dsp:sp>
    <dsp:sp modelId="{FA38C4CE-0741-4DEF-9414-A70667B750FB}">
      <dsp:nvSpPr>
        <dsp:cNvPr id="0" name=""/>
        <dsp:cNvSpPr/>
      </dsp:nvSpPr>
      <dsp:spPr bwMode="white">
        <a:xfrm>
          <a:off x="7361475" y="618344"/>
          <a:ext cx="1807827" cy="63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</a:t>
          </a:r>
        </a:p>
      </dsp:txBody>
      <dsp:txXfrm>
        <a:off x="7361475" y="618344"/>
        <a:ext cx="1807827" cy="639905"/>
      </dsp:txXfrm>
    </dsp:sp>
    <dsp:sp modelId="{AB864270-7A73-4C48-B811-B54FB7A633B5}">
      <dsp:nvSpPr>
        <dsp:cNvPr id="0" name=""/>
        <dsp:cNvSpPr/>
      </dsp:nvSpPr>
      <dsp:spPr bwMode="white">
        <a:xfrm>
          <a:off x="7325121" y="1328210"/>
          <a:ext cx="1840383" cy="1383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Environmental and Social Performance Monitoring</a:t>
          </a:r>
          <a:endParaRPr lang="en-US" sz="1500" b="0" kern="1200" dirty="0">
            <a:solidFill>
              <a:schemeClr val="tx1"/>
            </a:solidFill>
            <a:latin typeface="+mn-lt"/>
          </a:endParaRPr>
        </a:p>
      </dsp:txBody>
      <dsp:txXfrm>
        <a:off x="7325121" y="1328210"/>
        <a:ext cx="1840383" cy="1383479"/>
      </dsp:txXfrm>
    </dsp:sp>
    <dsp:sp modelId="{DF51933D-2F26-468B-80D1-402F3D87B78F}">
      <dsp:nvSpPr>
        <dsp:cNvPr id="0" name=""/>
        <dsp:cNvSpPr/>
      </dsp:nvSpPr>
      <dsp:spPr bwMode="white">
        <a:xfrm>
          <a:off x="9405836" y="630547"/>
          <a:ext cx="1789270" cy="63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6</a:t>
          </a:r>
        </a:p>
      </dsp:txBody>
      <dsp:txXfrm>
        <a:off x="9405836" y="630547"/>
        <a:ext cx="1789270" cy="639905"/>
      </dsp:txXfrm>
    </dsp:sp>
    <dsp:sp modelId="{FAC664F1-2F39-42B3-9228-01C6744E4F7D}">
      <dsp:nvSpPr>
        <dsp:cNvPr id="0" name=""/>
        <dsp:cNvSpPr/>
      </dsp:nvSpPr>
      <dsp:spPr bwMode="white">
        <a:xfrm>
          <a:off x="9389471" y="1328210"/>
          <a:ext cx="1842094" cy="1383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Compliance with World Bank Guidelines</a:t>
          </a:r>
        </a:p>
      </dsp:txBody>
      <dsp:txXfrm>
        <a:off x="9389471" y="1328210"/>
        <a:ext cx="1842094" cy="138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F53E4-B8D9-4EDD-9541-A511B613A2DD}">
      <dsp:nvSpPr>
        <dsp:cNvPr id="0" name=""/>
        <dsp:cNvSpPr/>
      </dsp:nvSpPr>
      <dsp:spPr bwMode="white">
        <a:xfrm>
          <a:off x="4775857" y="973"/>
          <a:ext cx="7155043" cy="22421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To identify potential risk factors of GBV and SEA/SH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Proposed Methodology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Literature Review of existing policies, legal reforms, Measures taken by </a:t>
          </a:r>
          <a:r>
            <a:rPr lang="en-US" sz="1400" kern="1200" dirty="0" err="1"/>
            <a:t>GoPb</a:t>
          </a: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Data Collection through Focused Group Discussions FGDs, Surveys, Stakeholder and Community Consultations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Outcome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Preparation of Gender Action Plan to mitigate GBV/SH Risks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4775857" y="281247"/>
        <a:ext cx="6314221" cy="1681645"/>
      </dsp:txXfrm>
    </dsp:sp>
    <dsp:sp modelId="{ABED760B-3101-4527-9190-C9D76566E6E5}">
      <dsp:nvSpPr>
        <dsp:cNvPr id="0" name=""/>
        <dsp:cNvSpPr/>
      </dsp:nvSpPr>
      <dsp:spPr bwMode="white">
        <a:xfrm>
          <a:off x="5828" y="401080"/>
          <a:ext cx="4770029" cy="1441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GBV RISK ASSESSMENT &amp;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Gender Action Plan</a:t>
          </a:r>
          <a:endParaRPr lang="en-US" sz="2400" kern="1200" dirty="0"/>
        </a:p>
      </dsp:txBody>
      <dsp:txXfrm>
        <a:off x="76220" y="471472"/>
        <a:ext cx="4629245" cy="1301196"/>
      </dsp:txXfrm>
    </dsp:sp>
    <dsp:sp modelId="{28BDAEF2-9A25-40CB-BE17-6271EEB53BD6}">
      <dsp:nvSpPr>
        <dsp:cNvPr id="0" name=""/>
        <dsp:cNvSpPr/>
      </dsp:nvSpPr>
      <dsp:spPr bwMode="white">
        <a:xfrm>
          <a:off x="4774692" y="2387365"/>
          <a:ext cx="7162038" cy="14419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Targeted awareness campaigns: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Highlight Legal reforms on Women Property rights/ GBV/SH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Social and cultural barriers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Access to information and resources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74692" y="2567613"/>
        <a:ext cx="6621296" cy="1081485"/>
      </dsp:txXfrm>
    </dsp:sp>
    <dsp:sp modelId="{46968079-2E6B-4301-B187-36C23C2A8D91}">
      <dsp:nvSpPr>
        <dsp:cNvPr id="0" name=""/>
        <dsp:cNvSpPr/>
      </dsp:nvSpPr>
      <dsp:spPr bwMode="white">
        <a:xfrm>
          <a:off x="0" y="2387365"/>
          <a:ext cx="4774692" cy="1441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Public Awareness/ Women’s Land Rights Advocacy</a:t>
          </a:r>
        </a:p>
      </dsp:txBody>
      <dsp:txXfrm>
        <a:off x="70392" y="2457757"/>
        <a:ext cx="4633908" cy="1301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A44E9-CC88-4A91-8792-99E9FA363CDD}">
      <dsp:nvSpPr>
        <dsp:cNvPr id="0" name=""/>
        <dsp:cNvSpPr/>
      </dsp:nvSpPr>
      <dsp:spPr bwMode="white">
        <a:xfrm>
          <a:off x="4824891" y="1807"/>
          <a:ext cx="7228505" cy="1961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Engagement with  community leaders, Opinion leaders, grass root level NGOs and CBO community to dispel misconceptions/misinformation regarding the project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Building the narrative that women are also key beneficiaries of the project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Stakeholder Engagement with Academia, NGOs, Government Departments, district administrations to update/revise existing frameworks and plans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4824891" y="246977"/>
        <a:ext cx="6492995" cy="1471020"/>
      </dsp:txXfrm>
    </dsp:sp>
    <dsp:sp modelId="{18FC00E0-0784-4C6C-B703-F195CD1688AB}">
      <dsp:nvSpPr>
        <dsp:cNvPr id="0" name=""/>
        <dsp:cNvSpPr/>
      </dsp:nvSpPr>
      <dsp:spPr bwMode="white">
        <a:xfrm>
          <a:off x="5888" y="446841"/>
          <a:ext cx="4819003" cy="1071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Stakeholder and Community Engagement</a:t>
          </a:r>
        </a:p>
      </dsp:txBody>
      <dsp:txXfrm>
        <a:off x="58184" y="499137"/>
        <a:ext cx="4714411" cy="966701"/>
      </dsp:txXfrm>
    </dsp:sp>
    <dsp:sp modelId="{A279DF08-E0D2-4DE7-9A1B-26698606C2D5}">
      <dsp:nvSpPr>
        <dsp:cNvPr id="0" name=""/>
        <dsp:cNvSpPr/>
      </dsp:nvSpPr>
      <dsp:spPr bwMode="white">
        <a:xfrm>
          <a:off x="4824891" y="1992941"/>
          <a:ext cx="7228505" cy="17062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Implementers/Project Staff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Government officials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Field and operational level (surveyors, registration staff)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Project beneficiaries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Contractors</a:t>
          </a:r>
        </a:p>
        <a:p>
          <a:pPr marL="57150" lvl="1" indent="-57150" algn="l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/>
        </a:p>
      </dsp:txBody>
      <dsp:txXfrm>
        <a:off x="4824891" y="2206225"/>
        <a:ext cx="6588655" cy="1279701"/>
      </dsp:txXfrm>
    </dsp:sp>
    <dsp:sp modelId="{DFA9334B-3873-40C6-8C89-DA25A1D64F40}">
      <dsp:nvSpPr>
        <dsp:cNvPr id="0" name=""/>
        <dsp:cNvSpPr/>
      </dsp:nvSpPr>
      <dsp:spPr bwMode="white">
        <a:xfrm>
          <a:off x="5888" y="2302847"/>
          <a:ext cx="4819003" cy="108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Capacity Building on Women’s Rights and GBV Risks</a:t>
          </a:r>
        </a:p>
      </dsp:txBody>
      <dsp:txXfrm>
        <a:off x="58924" y="2355883"/>
        <a:ext cx="4712931" cy="980384"/>
      </dsp:txXfrm>
    </dsp:sp>
    <dsp:sp modelId="{5BB0EB73-D060-4F11-AAC7-ECC112FDB6A6}">
      <dsp:nvSpPr>
        <dsp:cNvPr id="0" name=""/>
        <dsp:cNvSpPr/>
      </dsp:nvSpPr>
      <dsp:spPr bwMode="white">
        <a:xfrm>
          <a:off x="4762835" y="3728983"/>
          <a:ext cx="7296088" cy="12416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Operationalization of a grievance redress mechanism (GRM) to address a range of grievances, including property rights issues &amp; GBV sexual harassment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62835" y="3884195"/>
        <a:ext cx="6830451" cy="931274"/>
      </dsp:txXfrm>
    </dsp:sp>
    <dsp:sp modelId="{9A9C8552-E63C-410A-90BC-55EB5A5DA4B7}">
      <dsp:nvSpPr>
        <dsp:cNvPr id="0" name=""/>
        <dsp:cNvSpPr/>
      </dsp:nvSpPr>
      <dsp:spPr bwMode="white">
        <a:xfrm>
          <a:off x="360" y="3837946"/>
          <a:ext cx="4762475" cy="102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Gender Sensitive Dispute Resolution</a:t>
          </a:r>
        </a:p>
      </dsp:txBody>
      <dsp:txXfrm>
        <a:off x="50336" y="3887922"/>
        <a:ext cx="4662523" cy="923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FF986-3276-4328-9C8F-530CCF4E607F}">
      <dsp:nvSpPr>
        <dsp:cNvPr id="0" name=""/>
        <dsp:cNvSpPr/>
      </dsp:nvSpPr>
      <dsp:spPr>
        <a:xfrm rot="5400000">
          <a:off x="-101035" y="104133"/>
          <a:ext cx="673571" cy="47149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</dsp:txBody>
      <dsp:txXfrm rot="-5400000">
        <a:off x="2" y="238847"/>
        <a:ext cx="471499" cy="202072"/>
      </dsp:txXfrm>
    </dsp:sp>
    <dsp:sp modelId="{C7617A7D-3F0D-4FA6-A17E-416F18140429}">
      <dsp:nvSpPr>
        <dsp:cNvPr id="0" name=""/>
        <dsp:cNvSpPr/>
      </dsp:nvSpPr>
      <dsp:spPr>
        <a:xfrm rot="5400000">
          <a:off x="5271707" y="-4797110"/>
          <a:ext cx="437821" cy="100382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GRM Mapping under PULSE project scope and proposed actions</a:t>
          </a:r>
        </a:p>
      </dsp:txBody>
      <dsp:txXfrm rot="-5400000">
        <a:off x="471500" y="24470"/>
        <a:ext cx="10016864" cy="395075"/>
      </dsp:txXfrm>
    </dsp:sp>
    <dsp:sp modelId="{F0B041E6-BB37-48B5-AE36-50CC2662CA47}">
      <dsp:nvSpPr>
        <dsp:cNvPr id="0" name=""/>
        <dsp:cNvSpPr/>
      </dsp:nvSpPr>
      <dsp:spPr>
        <a:xfrm rot="5400000">
          <a:off x="-101035" y="695262"/>
          <a:ext cx="673571" cy="47149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 rot="-5400000">
        <a:off x="2" y="829976"/>
        <a:ext cx="471499" cy="202072"/>
      </dsp:txXfrm>
    </dsp:sp>
    <dsp:sp modelId="{3589D258-288E-4ED2-B668-15AD59B91CA0}">
      <dsp:nvSpPr>
        <dsp:cNvPr id="0" name=""/>
        <dsp:cNvSpPr/>
      </dsp:nvSpPr>
      <dsp:spPr>
        <a:xfrm rot="5400000">
          <a:off x="5271707" y="-4205981"/>
          <a:ext cx="437821" cy="100382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rPr>
            <a:t>Preparation of standard operating procedures for GR system 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471500" y="615599"/>
        <a:ext cx="10016864" cy="395075"/>
      </dsp:txXfrm>
    </dsp:sp>
    <dsp:sp modelId="{3A0130C0-7463-42A6-B16F-F602BDA732ED}">
      <dsp:nvSpPr>
        <dsp:cNvPr id="0" name=""/>
        <dsp:cNvSpPr/>
      </dsp:nvSpPr>
      <dsp:spPr>
        <a:xfrm rot="5400000">
          <a:off x="-101035" y="1286391"/>
          <a:ext cx="673571" cy="47149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</a:p>
      </dsp:txBody>
      <dsp:txXfrm rot="-5400000">
        <a:off x="2" y="1421105"/>
        <a:ext cx="471499" cy="202072"/>
      </dsp:txXfrm>
    </dsp:sp>
    <dsp:sp modelId="{C9230ECD-9323-4D1C-A6F0-18DBB52D2027}">
      <dsp:nvSpPr>
        <dsp:cNvPr id="0" name=""/>
        <dsp:cNvSpPr/>
      </dsp:nvSpPr>
      <dsp:spPr>
        <a:xfrm rot="5400000">
          <a:off x="5271707" y="-3614852"/>
          <a:ext cx="437821" cy="100382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Preparation of GRM Manual/Action Plan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71500" y="1206728"/>
        <a:ext cx="10016864" cy="395075"/>
      </dsp:txXfrm>
    </dsp:sp>
    <dsp:sp modelId="{64D611C3-A408-4CB9-B984-02C6EB917DB5}">
      <dsp:nvSpPr>
        <dsp:cNvPr id="0" name=""/>
        <dsp:cNvSpPr/>
      </dsp:nvSpPr>
      <dsp:spPr>
        <a:xfrm rot="5400000">
          <a:off x="-101035" y="1877519"/>
          <a:ext cx="673571" cy="47149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</a:p>
      </dsp:txBody>
      <dsp:txXfrm rot="-5400000">
        <a:off x="2" y="2012233"/>
        <a:ext cx="471499" cy="202072"/>
      </dsp:txXfrm>
    </dsp:sp>
    <dsp:sp modelId="{E9129FB0-176B-4B18-8C14-1EBA5F4EB903}">
      <dsp:nvSpPr>
        <dsp:cNvPr id="0" name=""/>
        <dsp:cNvSpPr/>
      </dsp:nvSpPr>
      <dsp:spPr>
        <a:xfrm rot="5400000">
          <a:off x="5271707" y="-3023723"/>
          <a:ext cx="437821" cy="100382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Notification of GRM Committee along with </a:t>
          </a:r>
          <a:r>
            <a:rPr lang="en-US" sz="1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ToRs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71500" y="1797857"/>
        <a:ext cx="10016864" cy="395075"/>
      </dsp:txXfrm>
    </dsp:sp>
    <dsp:sp modelId="{18250870-01FF-4619-A073-3446FEDC1026}">
      <dsp:nvSpPr>
        <dsp:cNvPr id="0" name=""/>
        <dsp:cNvSpPr/>
      </dsp:nvSpPr>
      <dsp:spPr>
        <a:xfrm rot="5400000">
          <a:off x="-101035" y="2468648"/>
          <a:ext cx="673571" cy="47149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</a:t>
          </a:r>
        </a:p>
      </dsp:txBody>
      <dsp:txXfrm rot="-5400000">
        <a:off x="2" y="2603362"/>
        <a:ext cx="471499" cy="202072"/>
      </dsp:txXfrm>
    </dsp:sp>
    <dsp:sp modelId="{69A15E12-4482-4CEC-99E7-D6DA8FB57863}">
      <dsp:nvSpPr>
        <dsp:cNvPr id="0" name=""/>
        <dsp:cNvSpPr/>
      </dsp:nvSpPr>
      <dsp:spPr>
        <a:xfrm rot="5400000">
          <a:off x="5271707" y="-2432594"/>
          <a:ext cx="437821" cy="100382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Development of GR-MIS and synchronizing with PLRA GR system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71500" y="2388986"/>
        <a:ext cx="10016864" cy="395075"/>
      </dsp:txXfrm>
    </dsp:sp>
    <dsp:sp modelId="{2D8FB498-A194-436C-8A95-37F84EF4961F}">
      <dsp:nvSpPr>
        <dsp:cNvPr id="0" name=""/>
        <dsp:cNvSpPr/>
      </dsp:nvSpPr>
      <dsp:spPr>
        <a:xfrm rot="5400000">
          <a:off x="-101035" y="3059777"/>
          <a:ext cx="673571" cy="47149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</a:t>
          </a:r>
        </a:p>
      </dsp:txBody>
      <dsp:txXfrm rot="-5400000">
        <a:off x="2" y="3194491"/>
        <a:ext cx="471499" cy="202072"/>
      </dsp:txXfrm>
    </dsp:sp>
    <dsp:sp modelId="{7A0CC13E-0821-4A9F-A3AC-DB8AA841D44B}">
      <dsp:nvSpPr>
        <dsp:cNvPr id="0" name=""/>
        <dsp:cNvSpPr/>
      </dsp:nvSpPr>
      <dsp:spPr>
        <a:xfrm rot="5400000">
          <a:off x="5271707" y="-1841466"/>
          <a:ext cx="437821" cy="100382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Notification &amp; Training of GRM Focal Persons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71500" y="2980114"/>
        <a:ext cx="10016864" cy="395075"/>
      </dsp:txXfrm>
    </dsp:sp>
    <dsp:sp modelId="{89EC960D-EC06-4EF4-82AF-9EF98A7BE7E4}">
      <dsp:nvSpPr>
        <dsp:cNvPr id="0" name=""/>
        <dsp:cNvSpPr/>
      </dsp:nvSpPr>
      <dsp:spPr>
        <a:xfrm rot="5400000">
          <a:off x="-101035" y="3800982"/>
          <a:ext cx="673571" cy="47149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</a:t>
          </a:r>
        </a:p>
      </dsp:txBody>
      <dsp:txXfrm rot="-5400000">
        <a:off x="2" y="3935696"/>
        <a:ext cx="471499" cy="202072"/>
      </dsp:txXfrm>
    </dsp:sp>
    <dsp:sp modelId="{7BEA3DD5-A2A0-4162-8D13-9DF74F9F2C5D}">
      <dsp:nvSpPr>
        <dsp:cNvPr id="0" name=""/>
        <dsp:cNvSpPr/>
      </dsp:nvSpPr>
      <dsp:spPr>
        <a:xfrm rot="5400000">
          <a:off x="5121631" y="-1100260"/>
          <a:ext cx="737974" cy="100382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 System to be in placed and recording of complaints at </a:t>
          </a:r>
          <a:r>
            <a:rPr lang="en-US" sz="1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Arazi</a:t>
          </a: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Record Centers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71500" y="3585896"/>
        <a:ext cx="10002212" cy="665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2DB4B-8233-48B9-B22C-B3C5E2D80A96}">
      <dsp:nvSpPr>
        <dsp:cNvPr id="0" name=""/>
        <dsp:cNvSpPr/>
      </dsp:nvSpPr>
      <dsp:spPr>
        <a:xfrm rot="5400000">
          <a:off x="-134810" y="138693"/>
          <a:ext cx="898734" cy="6291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8</a:t>
          </a:r>
        </a:p>
      </dsp:txBody>
      <dsp:txXfrm rot="-5400000">
        <a:off x="0" y="318440"/>
        <a:ext cx="629114" cy="269620"/>
      </dsp:txXfrm>
    </dsp:sp>
    <dsp:sp modelId="{D220930E-0F77-4BEA-886E-11DD609CA1C0}">
      <dsp:nvSpPr>
        <dsp:cNvPr id="0" name=""/>
        <dsp:cNvSpPr/>
      </dsp:nvSpPr>
      <dsp:spPr>
        <a:xfrm rot="5400000">
          <a:off x="5051668" y="-4418671"/>
          <a:ext cx="584177" cy="9429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Public awareness Activities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29115" y="32399"/>
        <a:ext cx="9400768" cy="527143"/>
      </dsp:txXfrm>
    </dsp:sp>
    <dsp:sp modelId="{67CAF65B-5504-4966-ABE8-E3A8054E02F5}">
      <dsp:nvSpPr>
        <dsp:cNvPr id="0" name=""/>
        <dsp:cNvSpPr/>
      </dsp:nvSpPr>
      <dsp:spPr>
        <a:xfrm rot="5400000">
          <a:off x="-134810" y="917749"/>
          <a:ext cx="898734" cy="6291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9</a:t>
          </a:r>
        </a:p>
      </dsp:txBody>
      <dsp:txXfrm rot="-5400000">
        <a:off x="0" y="1097496"/>
        <a:ext cx="629114" cy="269620"/>
      </dsp:txXfrm>
    </dsp:sp>
    <dsp:sp modelId="{148097F1-65FB-4842-9CE1-8BA6A8B2DC4C}">
      <dsp:nvSpPr>
        <dsp:cNvPr id="0" name=""/>
        <dsp:cNvSpPr/>
      </dsp:nvSpPr>
      <dsp:spPr>
        <a:xfrm rot="5400000">
          <a:off x="5051668" y="-3639615"/>
          <a:ext cx="584177" cy="9429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Investigation and resolution of grievances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29115" y="811455"/>
        <a:ext cx="9400768" cy="527143"/>
      </dsp:txXfrm>
    </dsp:sp>
    <dsp:sp modelId="{7224BF73-D152-4FE4-8A17-6A5F6C453825}">
      <dsp:nvSpPr>
        <dsp:cNvPr id="0" name=""/>
        <dsp:cNvSpPr/>
      </dsp:nvSpPr>
      <dsp:spPr>
        <a:xfrm rot="5400000">
          <a:off x="-134810" y="1696805"/>
          <a:ext cx="898734" cy="6291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10</a:t>
          </a:r>
        </a:p>
      </dsp:txBody>
      <dsp:txXfrm rot="-5400000">
        <a:off x="0" y="1876552"/>
        <a:ext cx="629114" cy="269620"/>
      </dsp:txXfrm>
    </dsp:sp>
    <dsp:sp modelId="{AA92B292-9492-426F-88F4-77F73FEAD936}">
      <dsp:nvSpPr>
        <dsp:cNvPr id="0" name=""/>
        <dsp:cNvSpPr/>
      </dsp:nvSpPr>
      <dsp:spPr>
        <a:xfrm rot="5400000">
          <a:off x="5051668" y="-2860558"/>
          <a:ext cx="584177" cy="9429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Closure of the complaints, communicated the resolution to the complainer and getting feedback from the </a:t>
          </a:r>
          <a:r>
            <a:rPr lang="en-US" sz="1800" b="1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affectees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29115" y="1590512"/>
        <a:ext cx="9400768" cy="527143"/>
      </dsp:txXfrm>
    </dsp:sp>
    <dsp:sp modelId="{1F1E27CB-BE49-4DA1-9C33-E30D55BD9EBD}">
      <dsp:nvSpPr>
        <dsp:cNvPr id="0" name=""/>
        <dsp:cNvSpPr/>
      </dsp:nvSpPr>
      <dsp:spPr>
        <a:xfrm rot="5400000">
          <a:off x="-134810" y="2475861"/>
          <a:ext cx="898734" cy="6291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11</a:t>
          </a:r>
        </a:p>
      </dsp:txBody>
      <dsp:txXfrm rot="-5400000">
        <a:off x="0" y="2655608"/>
        <a:ext cx="629114" cy="269620"/>
      </dsp:txXfrm>
    </dsp:sp>
    <dsp:sp modelId="{A0408ED8-16AB-4BEF-97A2-8EF5FE885138}">
      <dsp:nvSpPr>
        <dsp:cNvPr id="0" name=""/>
        <dsp:cNvSpPr/>
      </dsp:nvSpPr>
      <dsp:spPr>
        <a:xfrm rot="5400000">
          <a:off x="5051668" y="-2081502"/>
          <a:ext cx="584177" cy="9429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Assessment of efficiency of GM on yearly basis through third party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29115" y="2369568"/>
        <a:ext cx="9400768" cy="527143"/>
      </dsp:txXfrm>
    </dsp:sp>
    <dsp:sp modelId="{DB5A1DF2-1C20-4996-B55B-51D6E3869E9F}">
      <dsp:nvSpPr>
        <dsp:cNvPr id="0" name=""/>
        <dsp:cNvSpPr/>
      </dsp:nvSpPr>
      <dsp:spPr>
        <a:xfrm rot="5400000">
          <a:off x="-134810" y="3254917"/>
          <a:ext cx="898734" cy="6291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12</a:t>
          </a:r>
        </a:p>
      </dsp:txBody>
      <dsp:txXfrm rot="-5400000">
        <a:off x="0" y="3434664"/>
        <a:ext cx="629114" cy="269620"/>
      </dsp:txXfrm>
    </dsp:sp>
    <dsp:sp modelId="{8942ADB2-1430-41D4-874E-EED70D05851D}">
      <dsp:nvSpPr>
        <dsp:cNvPr id="0" name=""/>
        <dsp:cNvSpPr/>
      </dsp:nvSpPr>
      <dsp:spPr>
        <a:xfrm rot="5400000">
          <a:off x="5051668" y="-1302446"/>
          <a:ext cx="584177" cy="9429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Continuous improvements in the GRM System during the project Cycle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29115" y="3148624"/>
        <a:ext cx="9400768" cy="527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371600"/>
            <a:ext cx="10058400" cy="194109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PUNJAB URBAN LAND SYSTEMS ENHANCEMENT PROJECT </a:t>
            </a:r>
            <a:br>
              <a:rPr lang="en-US" sz="4400" b="1" dirty="0"/>
            </a:br>
            <a:r>
              <a:rPr lang="en-US" sz="4400" b="1" dirty="0"/>
              <a:t>(PULSE)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" y="4411345"/>
            <a:ext cx="12036425" cy="176466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STANDARD OPERATING PROCEDURES</a:t>
            </a:r>
          </a:p>
          <a:p>
            <a:pPr algn="ctr"/>
            <a:r>
              <a:rPr lang="en-US" sz="4000" b="1" dirty="0"/>
              <a:t>ENVIRONMENTAL AND SOCIAL SAFEGUARDS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45" y="26082"/>
            <a:ext cx="1462669" cy="1247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1873"/>
            <a:ext cx="1194920" cy="999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190" y="187735"/>
            <a:ext cx="1182727" cy="9998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2708" y="2229218"/>
            <a:ext cx="5512972" cy="3274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003" y="2674695"/>
            <a:ext cx="4303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</a:rPr>
              <a:t>PULSE</a:t>
            </a:r>
            <a:r>
              <a:rPr lang="en-US" sz="3200" b="1" dirty="0">
                <a:solidFill>
                  <a:srgbClr val="92D050"/>
                </a:solidFill>
              </a:rPr>
              <a:t> PROJECT’s COMMITMENT TO GENDER MAINSTREAMING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31495"/>
            <a:ext cx="10058400" cy="84401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 GENDER STRATEGY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781908"/>
            <a:ext cx="12096750" cy="4087397"/>
          </a:xfrm>
        </p:spPr>
        <p:txBody>
          <a:bodyPr/>
          <a:lstStyle/>
          <a:p>
            <a:pPr marR="135890" algn="just">
              <a:lnSpc>
                <a:spcPct val="115000"/>
              </a:lnSpc>
              <a:spcBef>
                <a:spcPts val="295"/>
              </a:spcBef>
              <a:spcAft>
                <a:spcPts val="600"/>
              </a:spcAft>
            </a:pPr>
            <a:r>
              <a:rPr lang="en-US" sz="1600" dirty="0">
                <a:effectLst/>
                <a:ea typeface="Caladea"/>
                <a:cs typeface="Arial" panose="020B0604020202020204" pitchFamily="34" charset="0"/>
              </a:rPr>
              <a:t>PULSE project considers Gender as a cross cutting aspect of the project </a:t>
            </a:r>
          </a:p>
          <a:p>
            <a:pPr marR="135890" algn="just">
              <a:lnSpc>
                <a:spcPct val="115000"/>
              </a:lnSpc>
              <a:spcBef>
                <a:spcPts val="295"/>
              </a:spcBef>
              <a:spcAft>
                <a:spcPts val="600"/>
              </a:spcAft>
            </a:pPr>
            <a:r>
              <a:rPr lang="en-US" sz="1600" dirty="0">
                <a:effectLst/>
                <a:ea typeface="Caladea"/>
                <a:cs typeface="Arial" panose="020B0604020202020204" pitchFamily="34" charset="0"/>
              </a:rPr>
              <a:t>A Gender Strategy prepared to ensure that gender sensitive approach is incorporated in project design and SOPs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5890" algn="just">
              <a:lnSpc>
                <a:spcPct val="115000"/>
              </a:lnSpc>
              <a:spcBef>
                <a:spcPts val="295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mbria" panose="02040503050406030204" pitchFamily="18" charset="0"/>
                <a:ea typeface="Caladea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Content Placeholder 5"/>
          <p:cNvGraphicFramePr/>
          <p:nvPr>
            <p:extLst>
              <p:ext uri="{D42A27DB-BD31-4B8C-83A1-F6EECF244321}">
                <p14:modId xmlns:p14="http://schemas.microsoft.com/office/powerpoint/2010/main" val="1019270996"/>
              </p:ext>
            </p:extLst>
          </p:nvPr>
        </p:nvGraphicFramePr>
        <p:xfrm>
          <a:off x="95250" y="2496185"/>
          <a:ext cx="11936730" cy="383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305199" y="5869305"/>
            <a:ext cx="119507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7551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 GENDER STRATEGY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843136"/>
              </p:ext>
            </p:extLst>
          </p:nvPr>
        </p:nvGraphicFramePr>
        <p:xfrm>
          <a:off x="-635" y="1328616"/>
          <a:ext cx="12059285" cy="497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570" y="453292"/>
            <a:ext cx="9952110" cy="97718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 INITIATIVES ON GBV/SH AND CAPACITY BUILDING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425" y="1525368"/>
            <a:ext cx="4671695" cy="50825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663" y="1525368"/>
            <a:ext cx="5228494" cy="39780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4535"/>
          </a:xfrm>
        </p:spPr>
        <p:txBody>
          <a:bodyPr/>
          <a:lstStyle/>
          <a:p>
            <a:pPr algn="ctr"/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SOPs for GENDER CONSIDERATIONS DURING SURVEY &amp; PARCEL MAPPING ACTIVITIES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Table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519223"/>
              </p:ext>
            </p:extLst>
          </p:nvPr>
        </p:nvGraphicFramePr>
        <p:xfrm>
          <a:off x="152400" y="1391285"/>
          <a:ext cx="11766550" cy="508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8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Preparation and distribution of printed Guidelines  for Contractors/Field teams: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GBV/SEA/SH Risks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Inclusion, Non discrimination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Privacy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Capacity building of Contractors/ field staff before and during the survey and mapping activities initially in Hafizabad and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Lodhran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Gender based violence/Sexual harassment/Reporting Mechanism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Sensitization on needs of vulnerable groups such as minorities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Formal Consent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Good behavior in 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Stakeholder/Community engagement with: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Opinion leaders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District Administration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Opinion leaders/Community Leaders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Local NGOs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dirty="0"/>
                        <a:t>Implementation of Gender Action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447" y="1822817"/>
            <a:ext cx="5544233" cy="402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2974561"/>
            <a:ext cx="4845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</a:rPr>
              <a:t>GRIEVANCE REDRESS MECHANISM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75" y="419735"/>
            <a:ext cx="11003280" cy="8153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GRIEVANCE REDRESS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844062" y="1649047"/>
          <a:ext cx="10509737" cy="437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82031" y="5919282"/>
            <a:ext cx="8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Contd.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764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 Light" panose="020F0302020204030204"/>
              </a:rPr>
              <a:t>G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RIEVANCE REDRESS MECHANISM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endParaRPr lang="en-US" sz="21600" b="1" dirty="0"/>
          </a:p>
          <a:p>
            <a:pPr algn="ctr"/>
            <a:r>
              <a:rPr lang="en-US" sz="21600" b="1" dirty="0">
                <a:solidFill>
                  <a:srgbClr val="C00000"/>
                </a:solidFill>
              </a:rPr>
              <a:t>THANK YOU ! </a:t>
            </a:r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r>
              <a:rPr lang="en-US" sz="4400" b="1" dirty="0"/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217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n-lt"/>
              </a:rPr>
              <a:t>ENVIRONMENTAL AND SOCIAL COMMITMENTS OF PULSE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" y="1758315"/>
            <a:ext cx="12005310" cy="4665931"/>
          </a:xfrm>
        </p:spPr>
        <p:txBody>
          <a:bodyPr>
            <a:normAutofit fontScale="8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PULSE Project under Board of Revenue and Punjab Land Records Authority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committed to Environmental and Social Safeguards</a:t>
            </a:r>
          </a:p>
          <a:p>
            <a:pPr algn="just">
              <a:lnSpc>
                <a:spcPct val="120000"/>
              </a:lnSpc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	To identify opportunities &amp; risks enabling </a:t>
            </a:r>
          </a:p>
          <a:p>
            <a:pPr algn="just">
              <a:lnSpc>
                <a:spcPct val="120000"/>
              </a:lnSpc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To establish systems and resources </a:t>
            </a:r>
          </a:p>
          <a:p>
            <a:pPr algn="just">
              <a:lnSpc>
                <a:spcPct val="120000"/>
              </a:lnSpc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To effectively deal with all E&amp;S issues associated within land administration.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/>
              <a:t>The Project has developed multiple Framework documents as a mitigation measure :</a:t>
            </a:r>
          </a:p>
          <a:p>
            <a:endParaRPr lang="en-US" dirty="0"/>
          </a:p>
          <a:p>
            <a:pPr marL="201295" lvl="1" indent="0"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01295" lvl="1" indent="0">
              <a:buNone/>
            </a:pPr>
            <a:endParaRPr lang="en-US" dirty="0"/>
          </a:p>
          <a:p>
            <a:pPr marL="201295" lvl="1" indent="0">
              <a:buNone/>
            </a:pPr>
            <a:endParaRPr lang="en-US" dirty="0"/>
          </a:p>
          <a:p>
            <a:pPr marL="201295" lvl="1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Preparation and Implementation of </a:t>
            </a:r>
            <a:r>
              <a:rPr lang="en-US" b="1" dirty="0">
                <a:solidFill>
                  <a:schemeClr val="tx1"/>
                </a:solidFill>
              </a:rPr>
              <a:t>Standard Operating Procedures (SOPs) </a:t>
            </a:r>
            <a:r>
              <a:rPr lang="en-US" dirty="0"/>
              <a:t>for Survey and Parcel Mapping Activities of the project.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92236811"/>
              </p:ext>
            </p:extLst>
          </p:nvPr>
        </p:nvGraphicFramePr>
        <p:xfrm>
          <a:off x="2235200" y="3751385"/>
          <a:ext cx="7115127" cy="215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419100"/>
            <a:ext cx="10155555" cy="9876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n-lt"/>
              </a:rPr>
              <a:t>PURPOSE OF ENVIRONMENTAL AND &amp; SOCIAL SOPs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6250" y="1758159"/>
          <a:ext cx="11239500" cy="339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38997"/>
          </a:xfrm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STAKEHOLDER/COMMUNITY ENGAGEMENT DURING FIELD ACTIVITIES</a:t>
            </a:r>
            <a:endParaRPr lang="en-US" sz="44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ph idx="1"/>
          </p:nvPr>
        </p:nvGraphicFramePr>
        <p:xfrm>
          <a:off x="163195" y="1846580"/>
          <a:ext cx="11807190" cy="397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Identification of Key Stakeholders in Respective Districts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of provincial and district specific stakeholder’s engagement activities</a:t>
                      </a:r>
                      <a:r>
                        <a:rPr lang="en-US" sz="1800" b="0"/>
                        <a:t> </a:t>
                      </a:r>
                    </a:p>
                    <a:p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Execution of Stakeholder Engagement Activities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Address Stakeholder Concerns with relevant Authorities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Modifications in on-going communication activities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Modification in Stakeholder Engagement Plans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Regular reporting of the Stakeholder Engagement activities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Arrow: Right 5"/>
          <p:cNvSpPr/>
          <p:nvPr/>
        </p:nvSpPr>
        <p:spPr>
          <a:xfrm>
            <a:off x="556895" y="1991231"/>
            <a:ext cx="851877" cy="3204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/>
          <p:cNvSpPr/>
          <p:nvPr/>
        </p:nvSpPr>
        <p:spPr>
          <a:xfrm>
            <a:off x="2342808" y="1991231"/>
            <a:ext cx="851877" cy="3204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/>
          <p:cNvSpPr/>
          <p:nvPr/>
        </p:nvSpPr>
        <p:spPr>
          <a:xfrm>
            <a:off x="4035767" y="1991231"/>
            <a:ext cx="851877" cy="3204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>
            <a:off x="5544308" y="1991231"/>
            <a:ext cx="851877" cy="3204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/>
          <p:cNvSpPr/>
          <p:nvPr/>
        </p:nvSpPr>
        <p:spPr>
          <a:xfrm>
            <a:off x="7140356" y="1991231"/>
            <a:ext cx="851877" cy="3204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/>
          <p:cNvSpPr/>
          <p:nvPr/>
        </p:nvSpPr>
        <p:spPr>
          <a:xfrm>
            <a:off x="9031383" y="1991231"/>
            <a:ext cx="851877" cy="3204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/>
          <p:cNvSpPr/>
          <p:nvPr/>
        </p:nvSpPr>
        <p:spPr>
          <a:xfrm>
            <a:off x="10587058" y="1991231"/>
            <a:ext cx="851877" cy="3204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367"/>
            <a:ext cx="12192000" cy="759772"/>
          </a:xfrm>
        </p:spPr>
        <p:txBody>
          <a:bodyPr>
            <a:noAutofit/>
          </a:bodyPr>
          <a:lstStyle/>
          <a:p>
            <a:pPr algn="ctr"/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STANDARD OPERATING PROCEDURES (SOPS) DURING FIELD ACTIVITIES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04968"/>
            <a:ext cx="12122870" cy="548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Prior to the start of survey activity in a district, </a:t>
            </a:r>
            <a:r>
              <a:rPr lang="en-US" sz="2000" dirty="0">
                <a:solidFill>
                  <a:srgbClr val="FF0000"/>
                </a:solidFill>
              </a:rPr>
              <a:t>Project orientation meeting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Necessary approvals </a:t>
            </a:r>
            <a:r>
              <a:rPr lang="en-US" sz="2000" dirty="0">
                <a:solidFill>
                  <a:schemeClr val="tx1"/>
                </a:solidFill>
              </a:rPr>
              <a:t>from the relevant departments/authorities to initiate survey activities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District specific </a:t>
            </a:r>
            <a:r>
              <a:rPr lang="en-US" sz="2000" dirty="0">
                <a:solidFill>
                  <a:srgbClr val="FF0000"/>
                </a:solidFill>
              </a:rPr>
              <a:t>Social Mapping and  Community engagement </a:t>
            </a:r>
            <a:r>
              <a:rPr lang="en-US" sz="2000" dirty="0">
                <a:solidFill>
                  <a:schemeClr val="tx1"/>
                </a:solidFill>
              </a:rPr>
              <a:t>planning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Strict </a:t>
            </a:r>
            <a:r>
              <a:rPr lang="en-US" sz="2000" dirty="0">
                <a:solidFill>
                  <a:srgbClr val="FF0000"/>
                </a:solidFill>
              </a:rPr>
              <a:t>compliance of Environment, Health, Safety Specifications (ESHS), GBV/SH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E&amp;S section will facilitate </a:t>
            </a:r>
            <a:r>
              <a:rPr lang="en-US" sz="2000" dirty="0">
                <a:solidFill>
                  <a:srgbClr val="FF0000"/>
                </a:solidFill>
              </a:rPr>
              <a:t>survey firms staff training session </a:t>
            </a:r>
            <a:r>
              <a:rPr lang="en-US" sz="2000" dirty="0">
                <a:solidFill>
                  <a:schemeClr val="tx1"/>
                </a:solidFill>
              </a:rPr>
              <a:t>on E </a:t>
            </a:r>
            <a:r>
              <a:rPr lang="en-US" sz="2000">
                <a:solidFill>
                  <a:schemeClr val="tx1"/>
                </a:solidFill>
              </a:rPr>
              <a:t>Waste Management. 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																					                   Contd.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39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STAKEHOLDER ENGAGEMENT AT DISTRICT LEVEL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093" y="1861894"/>
            <a:ext cx="5130184" cy="40227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744" y="1918311"/>
            <a:ext cx="5288410" cy="39663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EC55-E7C1-BABA-CCCB-172DFBA1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2958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CAPACITY BUILDING</a:t>
            </a:r>
            <a:endParaRPr lang="en-PK" sz="36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6B5252-179B-AD7A-AB51-5850BD613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198" y="1838447"/>
            <a:ext cx="3674482" cy="4116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1D3E6-914D-F22E-7FC7-E4F232FD7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38447"/>
            <a:ext cx="6017847" cy="41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708" y="234991"/>
            <a:ext cx="12137292" cy="874793"/>
          </a:xfrm>
        </p:spPr>
        <p:txBody>
          <a:bodyPr>
            <a:noAutofit/>
          </a:bodyPr>
          <a:lstStyle/>
          <a:p>
            <a:pPr algn="ctr"/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OPERATING PROCEDURES (SOPS) DURING FIELD ACTIVITIES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09784"/>
            <a:ext cx="12192000" cy="5253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Orientation session of the parcel mapping survey teams </a:t>
            </a:r>
            <a:r>
              <a:rPr lang="en-US" sz="2000" dirty="0">
                <a:solidFill>
                  <a:schemeClr val="tx1"/>
                </a:solidFill>
              </a:rPr>
              <a:t>on E&amp;S Commitments up to the level agreed for WB</a:t>
            </a:r>
          </a:p>
          <a:p>
            <a:pPr marR="0"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285750"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Detailed </a:t>
            </a:r>
            <a:r>
              <a:rPr lang="en-US" sz="2000" dirty="0">
                <a:solidFill>
                  <a:srgbClr val="FF0000"/>
                </a:solidFill>
              </a:rPr>
              <a:t>training of the Community Workers/Surveyors/Community Engagement Associates </a:t>
            </a:r>
            <a:r>
              <a:rPr lang="en-US" sz="2000" dirty="0">
                <a:solidFill>
                  <a:schemeClr val="tx1"/>
                </a:solidFill>
              </a:rPr>
              <a:t>a (to be placed at district level) on E&amp;S Safeguards and monitoring of the contractors activities and reporting</a:t>
            </a:r>
          </a:p>
          <a:p>
            <a:pPr marR="0"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285750"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Stakeholder Engagement Workshops at district </a:t>
            </a:r>
            <a:r>
              <a:rPr lang="en-US" sz="2000" dirty="0">
                <a:solidFill>
                  <a:schemeClr val="tx1"/>
                </a:solidFill>
              </a:rPr>
              <a:t>(public sector, private sector, non-governmental organizations, civil society organizations, local communities, vulnerable groups)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													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Contd.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6646"/>
            <a:ext cx="12000321" cy="1375508"/>
          </a:xfrm>
        </p:spPr>
        <p:txBody>
          <a:bodyPr>
            <a:noAutofit/>
          </a:bodyPr>
          <a:lstStyle/>
          <a:p>
            <a:pPr algn="ctr"/>
            <a:b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OPERATING PROCEDURES (SOPS) DURING FIELD ACTIVITIES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269" y="1148862"/>
            <a:ext cx="12000322" cy="52330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Frequent</a:t>
            </a:r>
            <a:r>
              <a:rPr lang="en-US" sz="2000" dirty="0">
                <a:solidFill>
                  <a:srgbClr val="FF0000"/>
                </a:solidFill>
              </a:rPr>
              <a:t> consultations/focus group discussions, community meetings, workshops at local community level </a:t>
            </a:r>
            <a:r>
              <a:rPr lang="en-US" sz="2000" dirty="0">
                <a:solidFill>
                  <a:schemeClr val="tx1"/>
                </a:solidFill>
              </a:rPr>
              <a:t>to ensure the participation of all relevant stakeholders, providing information and opportunities for input, and addressing concerns and fears.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Communication plan </a:t>
            </a:r>
            <a:r>
              <a:rPr lang="en-US" sz="2000" dirty="0">
                <a:solidFill>
                  <a:schemeClr val="tx1"/>
                </a:solidFill>
              </a:rPr>
              <a:t>that includes the channels, frequency, and content of communication with the stakeholders.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survey firms will establish in house robust </a:t>
            </a:r>
            <a:r>
              <a:rPr lang="en-US" sz="2000" dirty="0">
                <a:solidFill>
                  <a:srgbClr val="FF0000"/>
                </a:solidFill>
              </a:rPr>
              <a:t>monitoring and reporting system to track the implementation of environmental and social safeguards </a:t>
            </a:r>
            <a:r>
              <a:rPr lang="en-US" sz="2000" dirty="0">
                <a:solidFill>
                  <a:schemeClr val="tx1"/>
                </a:solidFill>
              </a:rPr>
              <a:t>till the completion of their deliverable.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project will establish in house robust </a:t>
            </a:r>
            <a:r>
              <a:rPr lang="en-US" sz="2000" dirty="0">
                <a:solidFill>
                  <a:srgbClr val="FF0000"/>
                </a:solidFill>
              </a:rPr>
              <a:t>monitoring and reporting system </a:t>
            </a:r>
            <a:r>
              <a:rPr lang="en-US" sz="2000" dirty="0">
                <a:solidFill>
                  <a:schemeClr val="tx1"/>
                </a:solidFill>
              </a:rPr>
              <a:t>to track the implementation of environmental and social safeguards.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/>
              </a:rPr>
              <a:t>                                                                                                                                             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</TotalTime>
  <Words>1038</Words>
  <Application>Microsoft Office PowerPoint</Application>
  <PresentationFormat>Widescreen</PresentationFormat>
  <Paragraphs>210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Caladea</vt:lpstr>
      <vt:lpstr>Calibri</vt:lpstr>
      <vt:lpstr>Calibri Light</vt:lpstr>
      <vt:lpstr>Cambria</vt:lpstr>
      <vt:lpstr>Times New Roman</vt:lpstr>
      <vt:lpstr>Wingdings</vt:lpstr>
      <vt:lpstr>Retrospect</vt:lpstr>
      <vt:lpstr>PUNJAB URBAN LAND SYSTEMS ENHANCEMENT PROJECT  (PULSE)</vt:lpstr>
      <vt:lpstr>ENVIRONMENTAL AND SOCIAL COMMITMENTS OF PULSE PROJECT</vt:lpstr>
      <vt:lpstr>PURPOSE OF ENVIRONMENTAL AND &amp; SOCIAL SOPs</vt:lpstr>
      <vt:lpstr>STAKEHOLDER/COMMUNITY ENGAGEMENT DURING FIELD ACTIVITIES</vt:lpstr>
      <vt:lpstr>STANDARD OPERATING PROCEDURES (SOPS) DURING FIELD ACTIVITIES</vt:lpstr>
      <vt:lpstr>STAKEHOLDER ENGAGEMENT AT DISTRICT LEVEL</vt:lpstr>
      <vt:lpstr>CAPACITY BUILDING</vt:lpstr>
      <vt:lpstr>STANDARD OPERATING PROCEDURES (SOPS) DURING FIELD ACTIVITIES</vt:lpstr>
      <vt:lpstr>   STANDARD OPERATING PROCEDURES (SOPS) DURING FIELD ACTIVITIES</vt:lpstr>
      <vt:lpstr>PowerPoint Presentation</vt:lpstr>
      <vt:lpstr>PULSE GENDER STRATEGY</vt:lpstr>
      <vt:lpstr>PULSE GENDER STRATEGY</vt:lpstr>
      <vt:lpstr>PULSE INITIATIVES ON GBV/SH AND CAPACITY BUILDING</vt:lpstr>
      <vt:lpstr>SOPs for GENDER CONSIDERATIONS DURING SURVEY &amp; PARCEL MAPPING ACTIVITIES</vt:lpstr>
      <vt:lpstr>PowerPoint Presentation</vt:lpstr>
      <vt:lpstr>GRIEVANCE REDRESS MECHANISM</vt:lpstr>
      <vt:lpstr>GRIEVANCE REDRESS MECHANISM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PUNJAB URURBAN LAND ENHANCEMNET PROJECT  (PULSE)</dc:title>
  <dc:creator>Tajwar Saeed</dc:creator>
  <cp:lastModifiedBy>Waseem Malik</cp:lastModifiedBy>
  <cp:revision>108</cp:revision>
  <dcterms:created xsi:type="dcterms:W3CDTF">2023-06-19T07:59:35Z</dcterms:created>
  <dcterms:modified xsi:type="dcterms:W3CDTF">2023-06-19T11:42:49Z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1033-4.9.0.7859</vt:lpwstr>
  </property>
</Properties>
</file>